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878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004F8-5F56-41B6-9A9B-322128B2A7B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121BE-A554-446F-9EA0-2D317C423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2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121BE-A554-446F-9EA0-2D317C423AC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52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121BE-A554-446F-9EA0-2D317C423AC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55EAB1-1532-0651-8DD8-A97ABD6E5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07C2B74-EEF4-DF10-EC3D-18BD62531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996663-528A-DBAE-7B6F-A9C9569D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4AA-2674-4B84-93AE-FF8C624D20EE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193F09-893A-8B43-B143-21570DFB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6AE4A8-BD01-B45D-25E7-2F98CEB2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AE36-7FA0-4AC2-9071-75B867232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5CFC0A-2B4A-6B02-084B-0ADE315F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3B8DDAA-7A83-52A1-0865-CA1FB6E8D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E200EA2-CA27-0446-D536-2D01B50F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4AA-2674-4B84-93AE-FF8C624D20EE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7F3519-E097-FD20-DA1E-A048254B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466B5D-B500-702D-4715-3E842C23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AE36-7FA0-4AC2-9071-75B867232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E5E4C1F-C5AD-FA7F-8A02-CCBB99C27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B968E6E-C38D-010F-C2A9-2AB9188A0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F5C259-E1D1-4C3D-8BDC-ED92D656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4AA-2674-4B84-93AE-FF8C624D20EE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BE90094-8BCB-C4A0-FCD6-2F01FA45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F84CDB-685B-7D1A-9408-9BF8D067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AE36-7FA0-4AC2-9071-75B867232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2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7EA611-B341-9FD4-F3DB-3EAC35EE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C2D3C8-0F10-0648-B4A6-6D421EF6F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6290E1-A6C7-0744-0364-343E622D0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4AA-2674-4B84-93AE-FF8C624D20EE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66A2E0-B303-23D3-23E1-B14A9F7E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59749B-0C84-F44F-9B2B-20B010A8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AE36-7FA0-4AC2-9071-75B867232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61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2A8B8A-9545-474E-A9A1-8E561E7C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FCE017D-1A38-453B-A17B-7C2D42B15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0954818-8F7F-FE19-B4CC-52D51DF5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4AA-2674-4B84-93AE-FF8C624D20EE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32BF48-C645-D002-E540-E1ED0F28C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D938C1-685B-07AB-82F3-1D0CE461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AE36-7FA0-4AC2-9071-75B867232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2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3EF441-07CB-E39C-B1B9-7D464506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39A18F-FD6B-A938-0C8E-F7EE37E5C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AB6B53F-D95A-1217-B640-F5193BA80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1BA34EC-AFD7-23E9-AF18-BFD6356E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4AA-2674-4B84-93AE-FF8C624D20EE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9A8353B-E9D5-D560-EE9D-7FBC57B4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065E945-DBF1-0DCE-A94E-128A1116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AE36-7FA0-4AC2-9071-75B867232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7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34935C-7B9A-BB6D-3334-DADD9743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0EE907D-B8B7-C986-5CCB-C9E1DB3D3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388721C-989F-96DF-4004-688AA62F9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85F8FA5-29EE-C8F3-5846-A4D1395B1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BBEB853-EA5F-30BC-99A9-8CE340D6E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410009E-0086-4AFD-A803-59F3AD6A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4AA-2674-4B84-93AE-FF8C624D20EE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3916284-A854-FB99-EF7F-C6C238237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AC87D13-4576-F4C4-BDDE-CE3C344D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AE36-7FA0-4AC2-9071-75B867232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F004EC-D6DD-B146-2A14-C7BF44A7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5B6CAAD-E4A4-6A13-9E0D-7FA31C24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4AA-2674-4B84-93AE-FF8C624D20EE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1C1AC46-1278-717A-CB3E-C28C3146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6987A01-14B7-0605-541E-0ECDE5B0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AE36-7FA0-4AC2-9071-75B867232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5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FBE6B3F-30D9-7970-AD88-2877938A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4AA-2674-4B84-93AE-FF8C624D20EE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59C6FA3-584F-F617-E654-0ED4F2A7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8BA1987-7398-7D94-8013-DB908D07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AE36-7FA0-4AC2-9071-75B867232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7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90A312-73D2-90CA-5EF0-16C7AA65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E78772-69C2-C8F8-6FA7-563A18475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6C11974-A6B0-C36C-E101-C5929A960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5DC7B25-214E-A4FA-6432-A0A9C266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4AA-2674-4B84-93AE-FF8C624D20EE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8899EFF-71F0-E612-B78D-DDC85C73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318595F-F6F9-D319-187E-AE9A0F33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AE36-7FA0-4AC2-9071-75B867232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5F9D5E-D7C1-0763-0A72-0956298A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E9DA4BA-D46C-C5EF-5564-190A762EC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5D3CB55-203D-C0C9-F72D-A60AB6F46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798996-A1D3-D4E3-D6B9-CFD07A41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4AA-2674-4B84-93AE-FF8C624D20EE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49DCCB4-AA34-829B-6918-3507EC25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C4BAE1A-B5A8-2EA1-434D-BC056672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AE36-7FA0-4AC2-9071-75B867232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8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E589E8-7C91-EFF0-ADB7-94FC4CA69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382A8D-0198-E256-8BA1-35CB8CD0A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020CED-DD27-EC41-74BE-6ADDB5610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AB4AA-2674-4B84-93AE-FF8C624D20EE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AD1C14-7889-F742-7FBD-670D0A29F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B7C883-5C23-AB79-E70A-5BF9CEAE4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5AE36-7FA0-4AC2-9071-75B867232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5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AD2602-C64E-303A-928F-2AE467ACA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328" y="1186191"/>
            <a:ext cx="11427655" cy="276970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«Игровой кейс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окружающему миру»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5153" y="348718"/>
            <a:ext cx="9239533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№ 92»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43085" y="4793373"/>
            <a:ext cx="4885898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4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етвертый лишний»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713" y="5583826"/>
            <a:ext cx="1274174" cy="1274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853" y="5780429"/>
            <a:ext cx="810838" cy="8108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454" y="2221697"/>
            <a:ext cx="2404129" cy="24041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b="65252"/>
          <a:stretch/>
        </p:blipFill>
        <p:spPr>
          <a:xfrm>
            <a:off x="5170982" y="2678003"/>
            <a:ext cx="4164086" cy="16028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3002"/>
            <a:ext cx="2292824" cy="22928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9806" y="2125409"/>
            <a:ext cx="2108212" cy="21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«Выше - ниже»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08" y="2345366"/>
            <a:ext cx="3111690" cy="3111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998" y="3247030"/>
            <a:ext cx="24384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822" y="5685430"/>
            <a:ext cx="810838" cy="8108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6713" y="5453762"/>
            <a:ext cx="1274174" cy="1274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7762" y="2074460"/>
            <a:ext cx="3518848" cy="35188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256" y="3478440"/>
            <a:ext cx="2114868" cy="21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118" y="5911194"/>
            <a:ext cx="1463167" cy="40237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817" y="5902085"/>
            <a:ext cx="1463167" cy="4023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119" y="3152894"/>
            <a:ext cx="1463167" cy="4023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77" y="4736841"/>
            <a:ext cx="1463167" cy="40237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390542" y="3070354"/>
            <a:ext cx="1451718" cy="3940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8834">
            <a:off x="4856020" y="2584572"/>
            <a:ext cx="2164080" cy="2164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97280" y="1097280"/>
            <a:ext cx="2179320" cy="2179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337" y="3928672"/>
            <a:ext cx="1508760" cy="1508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400" y="1257300"/>
            <a:ext cx="1859280" cy="1859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0169" y="3779520"/>
            <a:ext cx="2003071" cy="20030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9448" y="3002693"/>
            <a:ext cx="141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2777" y="4683052"/>
            <a:ext cx="15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16714" y="3093600"/>
            <a:ext cx="1329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0768" y="5856105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77396" y="5856105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14462"/>
          <a:stretch/>
        </p:blipFill>
        <p:spPr>
          <a:xfrm>
            <a:off x="7584534" y="1163591"/>
            <a:ext cx="2840036" cy="33202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C5BD26-702C-5EDF-9F36-25918202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13" y="1294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Игра: «Чего не хватает?»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81B6543-1CF6-764C-0DBE-33DD440D5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163" y="5345723"/>
            <a:ext cx="1050331" cy="9355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B1DEFE-794A-2D4A-903A-75A2B4C82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51" y="5303520"/>
            <a:ext cx="808891" cy="80889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72806" y="3548418"/>
            <a:ext cx="1336431" cy="1195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Содержимое 1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787618" y="5261316"/>
            <a:ext cx="1033975" cy="1033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b="27752"/>
          <a:stretch/>
        </p:blipFill>
        <p:spPr>
          <a:xfrm>
            <a:off x="355035" y="1347478"/>
            <a:ext cx="3046362" cy="22009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t="35845"/>
          <a:stretch/>
        </p:blipFill>
        <p:spPr>
          <a:xfrm>
            <a:off x="3788715" y="4745036"/>
            <a:ext cx="3001883" cy="19258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5632" y="3548418"/>
            <a:ext cx="1347333" cy="12071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8555" y="1898171"/>
            <a:ext cx="134733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47" y="3873678"/>
            <a:ext cx="2688569" cy="28348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864" y="3936986"/>
            <a:ext cx="2688569" cy="2834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335" y="914144"/>
            <a:ext cx="2688569" cy="2834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63" y="912004"/>
            <a:ext cx="2691517" cy="28370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r="52031"/>
          <a:stretch/>
        </p:blipFill>
        <p:spPr>
          <a:xfrm>
            <a:off x="854396" y="879527"/>
            <a:ext cx="1303126" cy="27165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810" y="4653074"/>
            <a:ext cx="1276093" cy="12760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/>
          <a:srcRect r="48536"/>
          <a:stretch/>
        </p:blipFill>
        <p:spPr>
          <a:xfrm>
            <a:off x="3917609" y="1111317"/>
            <a:ext cx="1254892" cy="2438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94807" y="5488677"/>
            <a:ext cx="1283195" cy="12831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224" y="914144"/>
            <a:ext cx="2688569" cy="28348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225" y="3936986"/>
            <a:ext cx="2688569" cy="28348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14192" y="81007"/>
            <a:ext cx="294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Дорисуй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/>
          <a:srcRect r="49172"/>
          <a:stretch/>
        </p:blipFill>
        <p:spPr>
          <a:xfrm>
            <a:off x="819784" y="4004453"/>
            <a:ext cx="1372349" cy="26999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/>
          <a:srcRect r="44590"/>
          <a:stretch/>
        </p:blipFill>
        <p:spPr>
          <a:xfrm>
            <a:off x="3862335" y="4135228"/>
            <a:ext cx="1351110" cy="24384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/>
          <a:srcRect r="51746"/>
          <a:stretch/>
        </p:blipFill>
        <p:spPr>
          <a:xfrm>
            <a:off x="7250829" y="1337479"/>
            <a:ext cx="992419" cy="20566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/>
          <a:srcRect r="47761"/>
          <a:stretch/>
        </p:blipFill>
        <p:spPr>
          <a:xfrm>
            <a:off x="7024048" y="4071921"/>
            <a:ext cx="1273791" cy="24384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5907" y="3749030"/>
            <a:ext cx="1040996" cy="10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«Сделай как я»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081" y="1380473"/>
            <a:ext cx="5047941" cy="5047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022" y="1422008"/>
            <a:ext cx="5061316" cy="5061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8141" y="5672486"/>
            <a:ext cx="81083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4711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«Собери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66" r="52356"/>
          <a:stretch/>
        </p:blipFill>
        <p:spPr>
          <a:xfrm>
            <a:off x="3656444" y="3790893"/>
            <a:ext cx="1323832" cy="2706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50198"/>
          <a:stretch/>
        </p:blipFill>
        <p:spPr>
          <a:xfrm>
            <a:off x="6410481" y="5144240"/>
            <a:ext cx="3334602" cy="16607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0184"/>
          <a:stretch/>
        </p:blipFill>
        <p:spPr>
          <a:xfrm>
            <a:off x="6096000" y="1123096"/>
            <a:ext cx="1842446" cy="36985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r="50525"/>
          <a:stretch/>
        </p:blipFill>
        <p:spPr>
          <a:xfrm>
            <a:off x="604024" y="3101791"/>
            <a:ext cx="1830851" cy="37005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b="50618"/>
          <a:stretch/>
        </p:blipFill>
        <p:spPr>
          <a:xfrm>
            <a:off x="1465655" y="1325563"/>
            <a:ext cx="3334801" cy="16468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7647"/>
          <a:stretch/>
        </p:blipFill>
        <p:spPr>
          <a:xfrm>
            <a:off x="8949852" y="1325563"/>
            <a:ext cx="1417119" cy="27068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6713" y="4560212"/>
            <a:ext cx="1274174" cy="1274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2699" y="5455798"/>
            <a:ext cx="1402202" cy="1402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33182" y="3791748"/>
            <a:ext cx="81083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2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6713" y="4551416"/>
            <a:ext cx="1274174" cy="1274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89361" y="1190769"/>
            <a:ext cx="4758519" cy="47585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-1379" t="-433" r="1379" b="6104"/>
          <a:stretch/>
        </p:blipFill>
        <p:spPr>
          <a:xfrm>
            <a:off x="333233" y="3040713"/>
            <a:ext cx="2969525" cy="2969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977" y="1599167"/>
            <a:ext cx="2926308" cy="29263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8897" y="5500154"/>
            <a:ext cx="1402202" cy="1402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48381" y="3570028"/>
            <a:ext cx="81083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9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Обведи пальчиком по точкам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4897" y="924862"/>
            <a:ext cx="4121623" cy="5759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731" y="5873497"/>
            <a:ext cx="810838" cy="810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6713" y="5666658"/>
            <a:ext cx="1274174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«Найди отличия»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98" r="49900"/>
          <a:stretch/>
        </p:blipFill>
        <p:spPr>
          <a:xfrm>
            <a:off x="1842448" y="1136984"/>
            <a:ext cx="4253552" cy="5721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0775"/>
          <a:stretch/>
        </p:blipFill>
        <p:spPr>
          <a:xfrm>
            <a:off x="6437193" y="1136984"/>
            <a:ext cx="4276299" cy="5733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656" y="4347758"/>
            <a:ext cx="1274174" cy="1274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5384" y="5386257"/>
            <a:ext cx="1403592" cy="1403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8381" y="3423090"/>
            <a:ext cx="81083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5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69</Words>
  <Application>Microsoft Office PowerPoint</Application>
  <PresentationFormat>Произвольный</PresentationFormat>
  <Paragraphs>21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«Игровой кейс  по окружающему миру»</vt:lpstr>
      <vt:lpstr>Условные обозначения</vt:lpstr>
      <vt:lpstr>Игра: «Чего не хватает?»</vt:lpstr>
      <vt:lpstr>Презентация PowerPoint</vt:lpstr>
      <vt:lpstr>Игра: «Сделай как я»</vt:lpstr>
      <vt:lpstr>Игра: «Собери пазлы»</vt:lpstr>
      <vt:lpstr>Лабиринт</vt:lpstr>
      <vt:lpstr>Обведи пальчиком по точкам</vt:lpstr>
      <vt:lpstr>Игра: «Найди отличия»</vt:lpstr>
      <vt:lpstr>Игра: «Четвертый лишний»</vt:lpstr>
      <vt:lpstr>Игра: «Выше - ниже»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что ест?</dc:title>
  <dc:creator>pc acer</dc:creator>
  <cp:lastModifiedBy>Admin</cp:lastModifiedBy>
  <cp:revision>30</cp:revision>
  <dcterms:created xsi:type="dcterms:W3CDTF">2022-11-17T04:05:27Z</dcterms:created>
  <dcterms:modified xsi:type="dcterms:W3CDTF">2025-10-17T08:38:14Z</dcterms:modified>
</cp:coreProperties>
</file>