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avatars.mds.yandex.net/get-pdb/223663/ab9e2545-231e-4485-907e-5f933f98c0a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87" y="40234"/>
            <a:ext cx="9178071" cy="683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1951" y="40234"/>
            <a:ext cx="7704856" cy="1596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Массовое мероприятие - Музыкальный досуг</a:t>
            </a:r>
            <a:endParaRPr lang="ru-RU" sz="2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"Массовые игры и танцы"</a:t>
            </a:r>
            <a:endParaRPr lang="ru-RU" sz="2400" dirty="0">
              <a:ea typeface="Calibri"/>
              <a:cs typeface="Times New Roman"/>
            </a:endParaRPr>
          </a:p>
          <a:p>
            <a:pPr marR="79375" algn="ctr">
              <a:lnSpc>
                <a:spcPct val="115000"/>
              </a:lnSpc>
              <a:spcAft>
                <a:spcPts val="0"/>
              </a:spcAft>
            </a:pPr>
            <a:r>
              <a:rPr lang="ru-RU" sz="2400" spc="-15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для детей старшей и подготовительной к школе групп 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3514" y="1636377"/>
            <a:ext cx="9143998" cy="5241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: Создание условий для самовыражения детей в различных видах деятельности: игровой, исполнительской, творческой.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Муз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. руководитель: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Здравствуйте дети! Мне очень приятно видеть вас в этот солнечный и радостный день! Сегодня мы с вами будет танцевать, играть! И выучим новые массовые танцы! А что для этого нужно?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Ответы детей!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Муз. руководитель: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Правильно, нужна музыка. А что еще?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Ответы детей! 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Муз. руководитель: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конечно нужно отличное настроение, и этим настроением мы сегодня поделимся друг с другом! а еще необходимо слушать друг друга и помогать! Ну что тогда начнем! Для начало мы должны с вами по музыкальному поздороваться! 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u="sng" dirty="0">
                <a:latin typeface="Times New Roman"/>
                <a:ea typeface="Calibri"/>
                <a:cs typeface="Times New Roman"/>
              </a:rPr>
              <a:t>Танец: Здрасте!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Музыкальный руководитель: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Молодцы, отличное начало! А теперь музыкальный танец квадрат! 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latin typeface="Times New Roman"/>
                <a:ea typeface="Calibri"/>
                <a:cs typeface="Times New Roman"/>
              </a:rPr>
              <a:t>Объясняются правила.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u="sng" dirty="0">
                <a:latin typeface="Times New Roman"/>
                <a:ea typeface="Calibri"/>
                <a:cs typeface="Times New Roman"/>
              </a:rPr>
              <a:t>Танец: квадрат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Музыкальный руководитель: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Молодцы! А теперь все в круг встаем и вместе веселый хоровод заведем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!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750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avatars.mds.yandex.net/get-pdb/223663/ab9e2545-231e-4485-907e-5f933f98c0a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72" y="-1"/>
            <a:ext cx="9178071" cy="683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352517"/>
            <a:ext cx="9144000" cy="6152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latin typeface="Times New Roman"/>
                <a:ea typeface="Calibri"/>
                <a:cs typeface="Times New Roman"/>
              </a:rPr>
              <a:t>Танец по показу: Хоровод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Музыкальный руководитель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 Отлично! У вас все лучше и лучше получается! Внимание! внимание! Выбирается ведущий! 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Выбирается ведущий по считалочке, ведущий встает с музыкальным руководителем остальные дети подскоками прыгают по всему пространству. 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latin typeface="Times New Roman"/>
                <a:ea typeface="Calibri"/>
                <a:cs typeface="Times New Roman"/>
              </a:rPr>
              <a:t>Игра: внимание!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Музыкальный руководитель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 Все большие молодцы! Давайте поаплодируем друг другу!  Какое у вас настроение?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Ответы детей.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Музыкальный руководитель: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 Вам сегодняшнее развлечение понравилось?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Ответы детей. 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Музыкальный руководитель: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Что вы узнали нового и чему вы научились? 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Ответы детей. 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Музыкальный руководитель: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Спасибо дети вам! Мне сегодня было приятно с вами танцевать и играть, до новых встреч до свидания!!!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7291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avatars.mds.yandex.net/get-pdb/223663/ab9e2545-231e-4485-907e-5f933f98c0a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72" y="-1"/>
            <a:ext cx="9178071" cy="683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0829" y="1130007"/>
            <a:ext cx="577068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1" t="7527"/>
          <a:stretch/>
        </p:blipFill>
        <p:spPr bwMode="auto">
          <a:xfrm rot="5400000">
            <a:off x="166730" y="1629279"/>
            <a:ext cx="4400097" cy="399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219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avatars.mds.yandex.net/get-pdb/223663/ab9e2545-231e-4485-907e-5f933f98c0a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72" y="-1"/>
            <a:ext cx="9178071" cy="683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6" r="3641"/>
          <a:stretch/>
        </p:blipFill>
        <p:spPr bwMode="auto">
          <a:xfrm rot="5400000">
            <a:off x="5096534" y="2898218"/>
            <a:ext cx="3551461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0" r="14715"/>
          <a:stretch/>
        </p:blipFill>
        <p:spPr bwMode="auto">
          <a:xfrm rot="5400000">
            <a:off x="939331" y="-450766"/>
            <a:ext cx="2897172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0"/>
          <a:stretch/>
        </p:blipFill>
        <p:spPr bwMode="auto">
          <a:xfrm rot="5400000">
            <a:off x="761296" y="3228083"/>
            <a:ext cx="3278631" cy="368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7" t="20018" r="15640"/>
          <a:stretch/>
        </p:blipFill>
        <p:spPr bwMode="auto">
          <a:xfrm rot="5400000">
            <a:off x="5285295" y="427296"/>
            <a:ext cx="2753157" cy="273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0411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296</Words>
  <Application>Microsoft Office PowerPoint</Application>
  <PresentationFormat>Экран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HP</cp:lastModifiedBy>
  <cp:revision>3</cp:revision>
  <dcterms:created xsi:type="dcterms:W3CDTF">2020-03-16T07:50:41Z</dcterms:created>
  <dcterms:modified xsi:type="dcterms:W3CDTF">2020-03-25T07:01:23Z</dcterms:modified>
</cp:coreProperties>
</file>