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EA75-906F-467A-8484-E1AA4381D26A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DDF-C86F-4039-8F69-7FEC5CC42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32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EA75-906F-467A-8484-E1AA4381D26A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DDF-C86F-4039-8F69-7FEC5CC42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44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EA75-906F-467A-8484-E1AA4381D26A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DDF-C86F-4039-8F69-7FEC5CC42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56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EA75-906F-467A-8484-E1AA4381D26A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DDF-C86F-4039-8F69-7FEC5CC42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2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EA75-906F-467A-8484-E1AA4381D26A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DDF-C86F-4039-8F69-7FEC5CC42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9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EA75-906F-467A-8484-E1AA4381D26A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DDF-C86F-4039-8F69-7FEC5CC42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44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EA75-906F-467A-8484-E1AA4381D26A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DDF-C86F-4039-8F69-7FEC5CC42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11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EA75-906F-467A-8484-E1AA4381D26A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DDF-C86F-4039-8F69-7FEC5CC42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33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EA75-906F-467A-8484-E1AA4381D26A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DDF-C86F-4039-8F69-7FEC5CC42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2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EA75-906F-467A-8484-E1AA4381D26A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DDF-C86F-4039-8F69-7FEC5CC42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19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EA75-906F-467A-8484-E1AA4381D26A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DDF-C86F-4039-8F69-7FEC5CC42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53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4EA75-906F-467A-8484-E1AA4381D26A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0DDF-C86F-4039-8F69-7FEC5CC42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81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осени</a:t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Осеннины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3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28\Desktop\музыкальный досуг\IMG-0a3b9f089774b9eb5ffe5cdece284979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48" y="404664"/>
            <a:ext cx="3264048" cy="43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04664"/>
            <a:ext cx="457200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8498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6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452"/>
            <a:ext cx="4379978" cy="3284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84717"/>
            <a:ext cx="3600400" cy="48005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1" y="3313436"/>
            <a:ext cx="4570575" cy="342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2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66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Праздник осени «Осеннины»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осени «Осеннины»</dc:title>
  <dc:creator>79028341670</dc:creator>
  <cp:lastModifiedBy>79028341670</cp:lastModifiedBy>
  <cp:revision>1</cp:revision>
  <dcterms:created xsi:type="dcterms:W3CDTF">2020-01-27T06:39:29Z</dcterms:created>
  <dcterms:modified xsi:type="dcterms:W3CDTF">2020-01-27T06:45:59Z</dcterms:modified>
</cp:coreProperties>
</file>