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61" r:id="rId6"/>
    <p:sldId id="258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15.09.2020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15.09.2020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15.09.2020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15.09.2020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15.09.2020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15.09.2020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15.09.2020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15.09.2020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15.09.2020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15.09.2020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7B20B-BBF8-4FF0-BC8E-CAAB6DA34B7C}" type="datetimeFigureOut">
              <a:rPr lang="ru-RU" smtClean="0"/>
              <a:pPr/>
              <a:t>15.09.2020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7B20B-BBF8-4FF0-BC8E-CAAB6DA34B7C}" type="datetimeFigureOut">
              <a:rPr lang="ru-RU" smtClean="0"/>
              <a:pPr/>
              <a:t>15.09.2020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047F3-FF2D-4109-8FDF-4F744F68D46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грамоты\94345207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285852" y="1071546"/>
            <a:ext cx="6786610" cy="490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002060"/>
                </a:solidFill>
              </a:rPr>
              <a:t>Муниципальное автономное дошкольное образовательное учреждение «Детский сад № 92»</a:t>
            </a:r>
            <a:br>
              <a:rPr lang="ru-RU" altLang="ru-RU" b="1" dirty="0" smtClean="0">
                <a:solidFill>
                  <a:srgbClr val="002060"/>
                </a:solidFill>
              </a:rPr>
            </a:br>
            <a:r>
              <a:rPr lang="ru-RU" altLang="ru-RU" b="1" dirty="0" smtClean="0">
                <a:solidFill>
                  <a:schemeClr val="bg1"/>
                </a:solidFill>
              </a:rPr>
              <a:t/>
            </a:r>
            <a:br>
              <a:rPr lang="ru-RU" altLang="ru-RU" b="1" dirty="0" smtClean="0">
                <a:solidFill>
                  <a:schemeClr val="bg1"/>
                </a:solidFill>
              </a:rPr>
            </a:br>
            <a:r>
              <a:rPr lang="ru-RU" altLang="ru-RU" b="1" dirty="0" smtClean="0">
                <a:solidFill>
                  <a:srgbClr val="FF0000"/>
                </a:solidFill>
              </a:rPr>
              <a:t/>
            </a:r>
            <a:br>
              <a:rPr lang="ru-RU" altLang="ru-RU" b="1" dirty="0" smtClean="0">
                <a:solidFill>
                  <a:srgbClr val="FF0000"/>
                </a:solidFill>
              </a:rPr>
            </a:b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</a:rPr>
              <a:t>Руководитель: Добровольская Л.В</a:t>
            </a: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algn="ctr"/>
            <a:r>
              <a:rPr lang="ru-RU" altLang="ru-RU" b="1" dirty="0" smtClean="0">
                <a:solidFill>
                  <a:srgbClr val="FF0000"/>
                </a:solidFill>
              </a:rPr>
              <a:t/>
            </a:r>
            <a:br>
              <a:rPr lang="ru-RU" altLang="ru-RU" b="1" dirty="0" smtClean="0">
                <a:solidFill>
                  <a:srgbClr val="FF0000"/>
                </a:solidFill>
              </a:rPr>
            </a:br>
            <a:r>
              <a:rPr lang="ru-RU" altLang="ru-RU" b="1" dirty="0" smtClean="0">
                <a:solidFill>
                  <a:srgbClr val="FF0000"/>
                </a:solidFill>
              </a:rPr>
              <a:t/>
            </a:r>
            <a:br>
              <a:rPr lang="ru-RU" altLang="ru-RU" b="1" dirty="0" smtClean="0">
                <a:solidFill>
                  <a:srgbClr val="FF0000"/>
                </a:solidFill>
              </a:rPr>
            </a:br>
            <a:r>
              <a:rPr lang="ru-RU" altLang="ru-RU" sz="2800" b="1" dirty="0" smtClean="0">
                <a:solidFill>
                  <a:srgbClr val="002060"/>
                </a:solidFill>
              </a:rPr>
              <a:t>Спортивное развлечение</a:t>
            </a:r>
          </a:p>
          <a:p>
            <a:pPr algn="ctr"/>
            <a:r>
              <a:rPr lang="ru-RU" altLang="ru-RU" sz="2800" b="1" dirty="0" smtClean="0">
                <a:solidFill>
                  <a:srgbClr val="FF0000"/>
                </a:solidFill>
              </a:rPr>
              <a:t>«Правила дорожные детям знать положено!»</a:t>
            </a:r>
          </a:p>
          <a:p>
            <a:pPr algn="ctr"/>
            <a:r>
              <a:rPr lang="ru-RU" altLang="ru-RU" b="1" dirty="0" smtClean="0">
                <a:solidFill>
                  <a:srgbClr val="002060"/>
                </a:solidFill>
              </a:rPr>
              <a:t>Для детей старшего дошкольного возраста</a:t>
            </a:r>
          </a:p>
          <a:p>
            <a:pPr algn="ctr"/>
            <a:endParaRPr lang="ru-RU" altLang="ru-RU" b="1" dirty="0" smtClean="0">
              <a:solidFill>
                <a:srgbClr val="002060"/>
              </a:solidFill>
            </a:endParaRPr>
          </a:p>
          <a:p>
            <a:pPr algn="ctr"/>
            <a:endParaRPr lang="ru-RU" altLang="ru-RU" b="1" dirty="0" smtClean="0">
              <a:solidFill>
                <a:srgbClr val="FF0000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</a:rPr>
              <a:t>                          Провела: инструктор по физической культуре</a:t>
            </a:r>
          </a:p>
          <a:p>
            <a:pPr algn="ctr">
              <a:lnSpc>
                <a:spcPct val="90000"/>
              </a:lnSpc>
            </a:pP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</a:rPr>
              <a:t>      1 кв. категории</a:t>
            </a:r>
          </a:p>
          <a:p>
            <a:pPr algn="ctr">
              <a:lnSpc>
                <a:spcPct val="90000"/>
              </a:lnSpc>
            </a:pPr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</a:rPr>
              <a:t> Белкина Н.Н.</a:t>
            </a:r>
          </a:p>
        </p:txBody>
      </p:sp>
    </p:spTree>
    <p:custDataLst>
      <p:tags r:id="rId1"/>
    </p:custDataLst>
  </p:cSld>
  <p:clrMapOvr>
    <a:masterClrMapping/>
  </p:clrMapOvr>
  <p:transition advTm="789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грамоты\94345207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429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357290" y="1000108"/>
            <a:ext cx="70009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 smtClean="0">
                <a:solidFill>
                  <a:srgbClr val="002060"/>
                </a:solidFill>
              </a:rPr>
              <a:t>	</a:t>
            </a:r>
            <a:endParaRPr lang="ru-RU" altLang="ru-RU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28728" y="1357299"/>
            <a:ext cx="678661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Цель</a:t>
            </a:r>
            <a:r>
              <a:rPr lang="ru-RU" sz="2000" b="1" dirty="0" smtClean="0">
                <a:solidFill>
                  <a:srgbClr val="C00000"/>
                </a:solidFill>
              </a:rPr>
              <a:t>:</a:t>
            </a:r>
            <a:r>
              <a:rPr lang="ru-RU" sz="2000" b="1" u="sng" dirty="0" smtClean="0">
                <a:solidFill>
                  <a:srgbClr val="C00000"/>
                </a:solidFill>
              </a:rPr>
              <a:t> </a:t>
            </a:r>
            <a:r>
              <a:rPr lang="ru-RU" sz="2000" dirty="0" smtClean="0"/>
              <a:t> </a:t>
            </a:r>
            <a:endParaRPr lang="ru-RU" sz="2000" dirty="0" smtClean="0"/>
          </a:p>
          <a:p>
            <a:r>
              <a:rPr lang="ru-RU" sz="2000" b="1" dirty="0" smtClean="0">
                <a:solidFill>
                  <a:srgbClr val="002060"/>
                </a:solidFill>
              </a:rPr>
              <a:t>закрепление </a:t>
            </a:r>
            <a:r>
              <a:rPr lang="ru-RU" sz="2000" b="1" dirty="0" smtClean="0">
                <a:solidFill>
                  <a:srgbClr val="002060"/>
                </a:solidFill>
              </a:rPr>
              <a:t>знаний у детей правил дорожного </a:t>
            </a:r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движения.</a:t>
            </a:r>
          </a:p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u="sng" dirty="0" smtClean="0">
                <a:solidFill>
                  <a:srgbClr val="C00000"/>
                </a:solidFill>
              </a:rPr>
              <a:t>Задачи:</a:t>
            </a:r>
            <a:r>
              <a:rPr lang="ru-RU" sz="2000" b="1" u="sng" dirty="0" smtClean="0"/>
              <a:t> </a:t>
            </a:r>
            <a:endParaRPr lang="ru-RU" sz="2000" b="1" u="sng" dirty="0" smtClean="0"/>
          </a:p>
          <a:p>
            <a:r>
              <a:rPr lang="ru-RU" sz="2000" b="1" dirty="0" smtClean="0">
                <a:solidFill>
                  <a:srgbClr val="002060"/>
                </a:solidFill>
              </a:rPr>
              <a:t>-</a:t>
            </a:r>
            <a:r>
              <a:rPr lang="ru-RU" sz="2000" b="1" dirty="0" smtClean="0">
                <a:solidFill>
                  <a:srgbClr val="002060"/>
                </a:solidFill>
              </a:rPr>
              <a:t>расширять знания о правилах поведения на улице, в транспорте;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-закреплять название и назначение дорожных знаков;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-воспитывать ответственное отношение к своей безопасности на улице;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-обогащать активный словарь;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-совершенствовать двигательные навыки;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-развивать гибкость, координацию движений;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-способствовать формированию положительных эмоций от совместных игр.</a:t>
            </a:r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custDataLst>
      <p:tags r:id="rId1"/>
    </p:custDataLst>
  </p:cSld>
  <p:clrMapOvr>
    <a:masterClrMapping/>
  </p:clrMapOvr>
  <p:transition advTm="904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20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грамоты\94345207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857356" y="1500174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71604" y="1500174"/>
            <a:ext cx="635798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 	По сценарию к детям в гости пришел Незнайка, который чуть не попал под машину. Дети учили Незнайку, </a:t>
            </a:r>
            <a:r>
              <a:rPr lang="ru-RU" sz="2800" b="1" dirty="0" smtClean="0">
                <a:solidFill>
                  <a:srgbClr val="C00000"/>
                </a:solidFill>
              </a:rPr>
              <a:t>и сами повторяли </a:t>
            </a:r>
            <a:r>
              <a:rPr lang="ru-RU" sz="2800" b="1" dirty="0" smtClean="0">
                <a:solidFill>
                  <a:srgbClr val="C00000"/>
                </a:solidFill>
              </a:rPr>
              <a:t>правила ДД  играя в подвижные игры, отгадывали загадки и участвовали в спортивных эстафетах!</a:t>
            </a:r>
            <a:endParaRPr lang="ru-RU" sz="2800" dirty="0"/>
          </a:p>
        </p:txBody>
      </p:sp>
    </p:spTree>
    <p:custDataLst>
      <p:tags r:id="rId1"/>
    </p:custDataLst>
  </p:cSld>
  <p:clrMapOvr>
    <a:masterClrMapping/>
  </p:clrMapOvr>
  <p:transition advClick="0" advTm="712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грамоты\94345207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285728"/>
            <a:ext cx="4000528" cy="3000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6" y="3000372"/>
            <a:ext cx="3929090" cy="2946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928662" y="3357562"/>
            <a:ext cx="32452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Конкурс «Отгадай загадку»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29190" y="6000768"/>
            <a:ext cx="34433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Эстафета «Собери светофор»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1333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грамоты\94345207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857356" y="1500174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71604" y="1500174"/>
            <a:ext cx="6357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 	</a:t>
            </a:r>
            <a:endParaRPr lang="ru-RU" sz="2800" dirty="0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2714620"/>
            <a:ext cx="4267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928662" y="3643314"/>
            <a:ext cx="30673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Эстафета «Помоги щенку 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перейти через дорогу»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628" y="6143644"/>
            <a:ext cx="33588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Игра «Вежливый пассажир»</a:t>
            </a:r>
            <a:endParaRPr lang="ru-RU" sz="2000" b="1" dirty="0">
              <a:solidFill>
                <a:srgbClr val="FF0000"/>
              </a:solidFill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10" y="357166"/>
            <a:ext cx="4267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ransition advTm="1006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грамоты\94345207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357290" y="1142984"/>
            <a:ext cx="391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   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09" y="428604"/>
            <a:ext cx="4191029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6314" y="3143248"/>
            <a:ext cx="3905277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928662" y="3571876"/>
            <a:ext cx="3144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П\игра</a:t>
            </a:r>
            <a:r>
              <a:rPr lang="ru-RU" b="1" dirty="0" smtClean="0">
                <a:solidFill>
                  <a:srgbClr val="FF0000"/>
                </a:solidFill>
              </a:rPr>
              <a:t> «Сигналы светофора»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14942" y="6143644"/>
            <a:ext cx="35915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Игра «Найди дорожный знак»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962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грамоты\94345207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357290" y="1142984"/>
            <a:ext cx="391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   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22" y="12144436"/>
            <a:ext cx="4000529" cy="3000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1571604" y="2214554"/>
            <a:ext cx="61622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Спасибо за внимание!</a:t>
            </a:r>
            <a:endParaRPr lang="ru-RU" sz="4800" b="1" dirty="0">
              <a:solidFill>
                <a:srgbClr val="C0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Click="0" advTm="131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3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.3|1.2|1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2.9|3.1|3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3|2.5|2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9|1.2|2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6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57</Words>
  <Application>Microsoft Office PowerPoint</Application>
  <PresentationFormat>Экран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32</cp:revision>
  <dcterms:created xsi:type="dcterms:W3CDTF">2018-12-27T05:57:53Z</dcterms:created>
  <dcterms:modified xsi:type="dcterms:W3CDTF">2020-09-15T08:55:02Z</dcterms:modified>
</cp:coreProperties>
</file>