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9144000" cy="70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Муниципальное автономное дошкольное образовательное учреждение «Детский сад №92»</a:t>
            </a:r>
            <a:b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г. Березники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8064896" cy="5017295"/>
          </a:xfrm>
        </p:spPr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Дидактическая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игра </a:t>
            </a:r>
            <a:endParaRPr lang="ru-RU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Что такое хорошо, что такое плохо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для формирования нравственных норм и для развития связной речи у детей с тяжелыми нарушениями речи.</a:t>
            </a:r>
            <a:endParaRPr lang="ru-RU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lvl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ru-RU" sz="1600" b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ru-RU" sz="16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Разработали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Воспитатели  </a:t>
            </a:r>
          </a:p>
          <a:p>
            <a:pPr lvl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Кульжик Эльвира Александровна 1 кв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категория         </a:t>
            </a:r>
          </a:p>
          <a:p>
            <a:pPr lvl="0" algn="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Шварева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Надежда Владимировна 1 кв. категория</a:t>
            </a:r>
          </a:p>
          <a:p>
            <a:endParaRPr lang="ru-RU" sz="16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ru-RU" sz="16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2024г.</a:t>
            </a:r>
          </a:p>
        </p:txBody>
      </p:sp>
    </p:spTree>
    <p:extLst>
      <p:ext uri="{BB962C8B-B14F-4D97-AF65-F5344CB8AC3E}">
        <p14:creationId xmlns:p14="http://schemas.microsoft.com/office/powerpoint/2010/main" val="971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9144000" cy="70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72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9166595" cy="70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 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Актуальность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Существует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много возможностей нравственного развития ребенка, в частности, художественная литература, музыка, изобразительное искусство. Для детей очень важен наглядный материал, поэтому карточки с изображением поступков людей, стали для них интересными и эффективными для формирования нравственных норм и правил.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Дети рассматривают карточку, анализируют и оценивают поступок человека, делят его на положительный и отрицательный, а также рассказывают об этом поступке своим сверстникам,  развивая связную речь и автоматизируя звуки в повседневной жизни.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Таким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образом, игра «Что такое хорошо, что такое – плохо» является эффективным приемом работы по развитию нравственной сферы у детей дошкольного возраста.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Нарушения речи у дошкольников затронули несколько компонентов речи - звукопроизношение, т. е. не четкость речи, различные дефекты звуков, фонематический слух, это неполное усвоение звукового состава слова, лексико-грамматический строй: бедность словарного запаса, неумение согласовывать слова в предложении.</a:t>
            </a:r>
            <a:b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ТНР характеризуются нарушением формирования всех сторон речевой системы, относящихся к ее звуковой и смысловой стороне. Эти нарушения приводят к незрелости мотивационно-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потребностной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 сфере общения. Все эти особенности влияют на развитие коммуникативных навыков дошкольников, ведь именно в процессе повседневного общения со сверстниками дети в норме и с ТНР учатся жить в коллективе, овладевают на практике моральными нормами поведения, усваивают нравственные ценности, учатся регулировать отношения с окружающими.</a:t>
            </a:r>
            <a:b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Таким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образом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, игра «Что такое хорошо, что такое – плохо» является эффективным приемом работы по развитию нравственной сферы у детей дошкольного возраста с ТНР, т.к. задействуются компоненты не только речевой структуры, но и развивает мышление, формирует понятие о речевой ситуации и правилах поведения в ней.</a:t>
            </a:r>
            <a:b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8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9144000" cy="70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игры: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 детей представления о хорошем и плохом поступке, поведении, умения правильно оценивать себя и других ,развитие связной речи и автоматизация звуков в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бытовой речи.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: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>
                <a:latin typeface="Times New Roman" pitchFamily="18" charset="0"/>
                <a:cs typeface="Times New Roman" pitchFamily="18" charset="0"/>
              </a:rPr>
              <a:t>Обучающая: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Обобщить и систематизировать представления детей о правилах культурного поведения; о значении таких понятий как: доброта, уважение, вежливость, доброжелательность; Пополнить лексический запас.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>
                <a:latin typeface="Times New Roman" pitchFamily="18" charset="0"/>
                <a:cs typeface="Times New Roman" pitchFamily="18" charset="0"/>
              </a:rPr>
              <a:t>Развивающая: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Развивать связную диалогическую речь (через общение), память, мышление, творческое воображение, логику.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Воспитывать доброжелательные отношения между детьми, обогащать способы их игрового взаимодействия.</a:t>
            </a:r>
            <a:r>
              <a:rPr lang="ru-RU" sz="6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dirty="0"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0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9144000" cy="70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Разнообразие вариантов игры: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вариант</a:t>
            </a: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 предлагается рассмотреть картинки, определить, что хорошо, а что плохо, объяснить свое решение, распределить картинки на две группы хорошо» и «плохо», прикрепляя их на  смайлики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вариант</a:t>
            </a: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Детям нужно подобрать к каждой карточке, на которой ребёнок ведёт себя плохо, карточку на которой ребёнок в аналогичной ситуации поступает хорошо.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Атрибуты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Карточки 42 шт. с изображением           поступков людей положительных и  отрицательных. Карточки с крестиком и галочкой, для градации поступков на положительные и отрицательные.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«Что такое хорошо и что такое плохо» очень проста в изготовлении. Картинки с хорошими и плохими поступками я нашла в интернете, а карточки сделала сама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(весёлое лицо – хорошие поступки, грустное – плохие поступки) обработала и распечатала на цветном принтере. Для прочности и качества использовала пленку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ламинирования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 А для удобного использования и хранения игры подошла папка формат А5.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" y="-2346"/>
            <a:ext cx="9144000" cy="70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cer\Desktop\Игра что такое хорошо что такое плохо\0Icb6DMAIF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355"/>
            <a:ext cx="2880320" cy="30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Игра что такое хорошо что такое плохо\0WUvatKrJ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8355"/>
            <a:ext cx="2850253" cy="30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Игра что такое хорошо что такое плохо\KHYSQRgDbRk.jp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43" y="3429812"/>
            <a:ext cx="2977658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cer\Desktop\Игра что такое хорошо что такое плохо\LRHqPR92t9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83" y="3442032"/>
            <a:ext cx="2942946" cy="33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cer\Desktop\Игра что такое хорошо что такое плохо\VUQA11GgC7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86" y="158356"/>
            <a:ext cx="2762296" cy="669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17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9144000" cy="70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cer\Desktop\Игра что такое хорошо что такое плохо\-X_sde5d1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610"/>
            <a:ext cx="3096344" cy="606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cer\Desktop\Игра что такое хорошо что такое плохо\WcHUtKgQT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8610"/>
            <a:ext cx="3140968" cy="59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cer\Desktop\Игра что такое хорошо что такое плохо\Рисунок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8609"/>
            <a:ext cx="2448272" cy="606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13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0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Users\acer\Desktop\Игра что такое хорошо что такое плохо\изображение_viber_2023-10-31_18-18-20-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" y="-73025"/>
            <a:ext cx="9137801" cy="700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509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9144000" cy="70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cer\Desktop\Игра что такое хорошо что такое плохо\изображение_viber_2023-10-31_18-18-24-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18727"/>
            <a:ext cx="38164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esktop\Игра что такое хорошо что такое плохо\изображение_viber_2023-10-31_18-18-25-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888432" cy="49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733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5"/>
            <a:ext cx="9144000" cy="700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cer\Desktop\Игра что такое хорошо что такое плохо\изображение_viber_2023-10-31_18-18-24-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cer\Desktop\Игра что такое хорошо что такое плохо\изображение_viber_2023-10-31_18-18-24-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8200"/>
            <a:ext cx="4364850" cy="58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70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Муниципальное автономное дошкольное образовательное учреждение «Детский сад №92»                                                                      г. Березники </vt:lpstr>
      <vt:lpstr>                                                                                                   Актуальность               Существует много возможностей нравственного развития ребенка, в частности, художественная литература, музыка, изобразительное искусство. Для детей очень важен наглядный материал, поэтому карточки с изображением поступков людей, стали для них интересными и эффективными для формирования нравственных норм и правил.  Дети рассматривают карточку, анализируют и оценивают поступок человека, делят его на положительный и отрицательный, а также рассказывают об этом поступке своим сверстникам,  развивая связную речь и автоматизируя звуки в повседневной жизни.               Таким образом, игра «Что такое хорошо, что такое – плохо» является эффективным приемом работы по развитию нравственной сферы у детей дошкольного возраста. Нарушения речи у дошкольников затронули несколько компонентов речи - звукопроизношение, т. е. не четкость речи, различные дефекты звуков, фонематический слух, это неполное усвоение звукового состава слова, лексико-грамматический строй: бедность словарного запаса, неумение согласовывать слова в предложении. ТНР характеризуются нарушением формирования всех сторон речевой системы, относящихся к ее звуковой и смысловой стороне. Эти нарушения приводят к незрелости мотивационно-потребностной сфере общения. Все эти особенности влияют на развитие коммуникативных навыков дошкольников, ведь именно в процессе повседневного общения со сверстниками дети в норме и с ТНР учатся жить в коллективе, овладевают на практике моральными нормами поведения, усваивают нравственные ценности, учатся регулировать отношения с окружающими. Таким образом, игра «Что такое хорошо, что такое – плохо» является эффективным приемом работы по развитию нравственной сферы у детей дошкольного возраста с ТНР, т.к. задействуются компоненты не только речевой структуры, но и развивает мышление, формирует понятие о речевой ситуации и правилах поведения в ней. </vt:lpstr>
      <vt:lpstr>                          Цель игры: Формирование у детей представления о хорошем и плохом поступке, поведении, умения правильно оценивать себя и других ,развитие связной речи и автоматизация звуков в бытовой речи.   Задачи игры :  Обучающая: Обобщить и систематизировать представления детей о правилах культурного поведения; о значении таких понятий как: доброта, уважение, вежливость, доброжелательность; Пополнить лексический запас. Развивающая: Развивать связную диалогическую речь (через общение), память, мышление, творческое воображение, логику. Воспитательная: Воспитывать доброжелательные отношения между детьми, обогащать способы их игрового взаимодействия. </vt:lpstr>
      <vt:lpstr>                         Разнообразие вариантов игры: 1 вариант: Детям предлагается рассмотреть картинки, определить, что хорошо, а что плохо, объяснить свое решение, распределить картинки на две группы хорошо» и «плохо», прикрепляя их на  смайлики 2 вариант: Детям нужно подобрать к каждой карточке, на которой ребёнок ведёт себя плохо, карточку на которой ребёнок в аналогичной ситуации поступает хорошо.                                        Атрибуты игры     Карточки 42 шт. с изображением           поступков людей положительных и  отрицательных. Карточки с крестиком и галочкой, для градации поступков на положительные и отрицательные.                                          Подведение итогов Дидактическая игра «Что такое хорошо и что такое плохо» очень проста в изготовлении. Картинки с хорошими и плохими поступками я нашла в интернете, а карточки сделала сама в Microsoft Word (весёлое лицо – хорошие поступки, грустное – плохие поступки) обработала и распечатала на цветном принтере. Для прочности и качества использовала пленку для ламинирования.. А для удобного использования и хранения игры подошла папка формат А5.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«Детский сад №92»                                                                      г. Березники</dc:title>
  <dc:creator>acer</dc:creator>
  <cp:lastModifiedBy>Компьютер</cp:lastModifiedBy>
  <cp:revision>12</cp:revision>
  <dcterms:created xsi:type="dcterms:W3CDTF">2024-10-18T14:12:45Z</dcterms:created>
  <dcterms:modified xsi:type="dcterms:W3CDTF">2024-10-21T07:50:05Z</dcterms:modified>
</cp:coreProperties>
</file>