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5"/>
  </p:notesMasterIdLst>
  <p:sldIdLst>
    <p:sldId id="260" r:id="rId2"/>
    <p:sldId id="259" r:id="rId3"/>
    <p:sldId id="261" r:id="rId4"/>
  </p:sldIdLst>
  <p:sldSz cx="7559675" cy="10691813"/>
  <p:notesSz cx="6858000" cy="9144000"/>
  <p:embeddedFontLst>
    <p:embeddedFont>
      <p:font typeface="Raleway Medium" charset="-52"/>
      <p:regular r:id="rId6"/>
      <p:bold r:id="rId7"/>
      <p:italic r:id="rId8"/>
      <p:boldItalic r:id="rId9"/>
    </p:embeddedFont>
    <p:embeddedFont>
      <p:font typeface="DM Serif Display" charset="0"/>
      <p:regular r:id="rId10"/>
      <p: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14" y="-156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45557" y="9328701"/>
            <a:ext cx="4150875" cy="247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12775" y="-1472357"/>
            <a:ext cx="4150875" cy="3739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49475" y="2941200"/>
            <a:ext cx="5661600" cy="3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49325" y="6953400"/>
            <a:ext cx="56616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4387" y="82200"/>
            <a:ext cx="2458593" cy="2185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5350" y="7638300"/>
            <a:ext cx="4603395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7" r:id="rId3"/>
    <p:sldLayoutId id="2147483658" r:id="rId4"/>
    <p:sldLayoutId id="2147483664" r:id="rId5"/>
    <p:sldLayoutId id="214748366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842" y="403588"/>
            <a:ext cx="55261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Гигиена и здоровье ребенка: простые советы для родителей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6669" y="1506738"/>
            <a:ext cx="7038288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Здоровье ребенка </a:t>
            </a:r>
            <a:r>
              <a:rPr lang="ru-RU" sz="1600" dirty="0">
                <a:solidFill>
                  <a:srgbClr val="002060"/>
                </a:solidFill>
              </a:rPr>
              <a:t>– это самое ценное, что есть у родителей. И важную роль в его поддержании играют не только правильное питание и физическая активность, но и соблюдение простых гигиенических и оздоровительных процедур. Вот несколько рекомендаций, которые помогут вам вырастить здорового и счастливого малыша: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01794" y="3004616"/>
            <a:ext cx="4158511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Гигиена – основа здоровья: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6669" y="3634990"/>
            <a:ext cx="7038287" cy="30469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Купание: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Регулярность: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Купайте </a:t>
            </a:r>
            <a:r>
              <a:rPr lang="ru-RU" sz="1600" dirty="0">
                <a:solidFill>
                  <a:srgbClr val="002060"/>
                </a:solidFill>
              </a:rPr>
              <a:t>малыша ежедневно, особенно в первые месяцы жизни. Это не только очищает кожу, но и успокаивает перед сном.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Температура воды: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Оптимальная </a:t>
            </a:r>
            <a:r>
              <a:rPr lang="ru-RU" sz="1600" dirty="0">
                <a:solidFill>
                  <a:srgbClr val="002060"/>
                </a:solidFill>
              </a:rPr>
              <a:t>температура воды для купания – 36-37 градусов Цельсия.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Средства для купания: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Используйте </a:t>
            </a:r>
            <a:r>
              <a:rPr lang="ru-RU" sz="1600" dirty="0">
                <a:solidFill>
                  <a:srgbClr val="002060"/>
                </a:solidFill>
              </a:rPr>
              <a:t>мягкие, гипоаллергенные средства, предназначенные специально для детей.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После купания: </a:t>
            </a:r>
            <a:r>
              <a:rPr lang="ru-RU" sz="1600" dirty="0">
                <a:solidFill>
                  <a:srgbClr val="002060"/>
                </a:solidFill>
              </a:rPr>
              <a:t>Тщательно высушите кожу ребенка мягким полотенцем, особенно в складках.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6671" y="6916592"/>
            <a:ext cx="7038286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Уход за кожей: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Увлажнение: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После </a:t>
            </a:r>
            <a:r>
              <a:rPr lang="ru-RU" sz="1600" dirty="0">
                <a:solidFill>
                  <a:srgbClr val="002060"/>
                </a:solidFill>
              </a:rPr>
              <a:t>купания и в течение дня используйте детские увлажняющие кремы или лосьоны, чтобы предотвратить сухость кожи.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Защита от солнца</a:t>
            </a:r>
            <a:r>
              <a:rPr lang="ru-RU" sz="1600" dirty="0">
                <a:solidFill>
                  <a:srgbClr val="002060"/>
                </a:solidFill>
              </a:rPr>
              <a:t>: </a:t>
            </a:r>
            <a:endParaRPr lang="ru-RU" sz="1600" dirty="0" smtClean="0">
              <a:solidFill>
                <a:srgbClr val="00206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Наносите </a:t>
            </a:r>
            <a:r>
              <a:rPr lang="ru-RU" sz="1600" dirty="0">
                <a:solidFill>
                  <a:srgbClr val="002060"/>
                </a:solidFill>
              </a:rPr>
              <a:t>солнцезащитный крем с высоким SPF на открытые участки кожи ребенка перед выходом на улицу, даже в пасмурную погоду.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Смена подгузников</a:t>
            </a:r>
            <a:r>
              <a:rPr lang="ru-RU" sz="1600" dirty="0" smtClean="0">
                <a:solidFill>
                  <a:srgbClr val="002060"/>
                </a:solidFill>
              </a:rPr>
              <a:t>: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Меняйте </a:t>
            </a:r>
            <a:r>
              <a:rPr lang="ru-RU" sz="1600" dirty="0">
                <a:solidFill>
                  <a:srgbClr val="002060"/>
                </a:solidFill>
              </a:rPr>
              <a:t>подгузники регулярно, чтобы избежать раздражения кожи. Используйте детские кремы или присыпки под подгузник.</a:t>
            </a:r>
          </a:p>
        </p:txBody>
      </p:sp>
    </p:spTree>
    <p:extLst>
      <p:ext uri="{BB962C8B-B14F-4D97-AF65-F5344CB8AC3E}">
        <p14:creationId xmlns:p14="http://schemas.microsoft.com/office/powerpoint/2010/main" val="790958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5896" y="220069"/>
            <a:ext cx="6639339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Уход за полостью рта: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С первых зубов</a:t>
            </a:r>
            <a:r>
              <a:rPr lang="ru-RU" sz="1600" dirty="0">
                <a:solidFill>
                  <a:srgbClr val="002060"/>
                </a:solidFill>
              </a:rPr>
              <a:t>: Начинайте чистить зубы ребенка мягкой детской зубной щеткой и пастой без фтора, как только появится первый зуб.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Регулярность: </a:t>
            </a:r>
            <a:r>
              <a:rPr lang="ru-RU" sz="1600" dirty="0">
                <a:solidFill>
                  <a:srgbClr val="002060"/>
                </a:solidFill>
              </a:rPr>
              <a:t>Чистите зубы дважды в день – утром и вечером.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Посещение стоматолога</a:t>
            </a:r>
            <a:r>
              <a:rPr lang="ru-RU" sz="1600" dirty="0">
                <a:solidFill>
                  <a:srgbClr val="002060"/>
                </a:solidFill>
              </a:rPr>
              <a:t>: Регулярно посещайте детского стоматолога для профилактических осмотров.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4871" y="2243891"/>
            <a:ext cx="6639339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Уход за руками и ногтями: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Мытье рук: </a:t>
            </a:r>
            <a:r>
              <a:rPr lang="ru-RU" sz="1600" dirty="0">
                <a:solidFill>
                  <a:srgbClr val="002060"/>
                </a:solidFill>
              </a:rPr>
              <a:t>Приучите ребенка мыть руки с мылом после посещения туалета, перед едой и после прогулок.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Стрижка ногтей:</a:t>
            </a:r>
            <a:r>
              <a:rPr lang="ru-RU" sz="1600" dirty="0">
                <a:solidFill>
                  <a:srgbClr val="002060"/>
                </a:solidFill>
              </a:rPr>
              <a:t> Регулярно стригите ногти ребенка, чтобы предотвратить скопление грязи и микробов.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Оздоровительные процедуры – укрепляем иммунитет: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88086" y="4015126"/>
            <a:ext cx="6639338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Прогулки на свежем воздухе: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Ежедневно: </a:t>
            </a:r>
            <a:r>
              <a:rPr lang="ru-RU" sz="1600" dirty="0">
                <a:solidFill>
                  <a:srgbClr val="002060"/>
                </a:solidFill>
              </a:rPr>
              <a:t>Гуляйте с ребенком на свежем воздухе ежедневно, независимо от погоды (если нет сильного ветра или мороза).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Продолжительность: </a:t>
            </a:r>
            <a:r>
              <a:rPr lang="ru-RU" sz="1600" dirty="0">
                <a:solidFill>
                  <a:srgbClr val="002060"/>
                </a:solidFill>
              </a:rPr>
              <a:t>Начинайте с коротких прогулок и постепенно увеличивайте их продолжительность.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Польза:</a:t>
            </a:r>
            <a:r>
              <a:rPr lang="ru-RU" sz="1600" dirty="0">
                <a:solidFill>
                  <a:srgbClr val="002060"/>
                </a:solidFill>
              </a:rPr>
              <a:t> Свежий воздух укрепляет иммунитет, улучшает сон и аппетит.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4871" y="6193404"/>
            <a:ext cx="6639339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Закаливание: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Постепенность:</a:t>
            </a:r>
            <a:r>
              <a:rPr lang="ru-RU" sz="1600" dirty="0">
                <a:solidFill>
                  <a:srgbClr val="002060"/>
                </a:solidFill>
              </a:rPr>
              <a:t> Начинайте закаливание постепенно, с воздушных ванн и обтираний прохладной водой.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Регулярность:</a:t>
            </a:r>
            <a:r>
              <a:rPr lang="ru-RU" sz="1600" dirty="0">
                <a:solidFill>
                  <a:srgbClr val="002060"/>
                </a:solidFill>
              </a:rPr>
              <a:t> Закаливающие процедуры должны быть регулярными, чтобы принести пользу.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Консультация с врачом: </a:t>
            </a:r>
            <a:r>
              <a:rPr lang="ru-RU" sz="1600" dirty="0">
                <a:solidFill>
                  <a:srgbClr val="002060"/>
                </a:solidFill>
              </a:rPr>
              <a:t>Перед началом закаливания проконсультируйтесь с педиатром.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64426" y="8288219"/>
            <a:ext cx="6639339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Проветривание помещения: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Регулярно:</a:t>
            </a:r>
            <a:r>
              <a:rPr lang="ru-RU" sz="1600" dirty="0">
                <a:solidFill>
                  <a:srgbClr val="002060"/>
                </a:solidFill>
              </a:rPr>
              <a:t> Проветривайте комнату ребенка несколько раз в день, особенно перед сном.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Свежий воздух</a:t>
            </a:r>
            <a:r>
              <a:rPr lang="ru-RU" sz="1600" dirty="0">
                <a:solidFill>
                  <a:srgbClr val="002060"/>
                </a:solidFill>
              </a:rPr>
              <a:t>: Свежий воздух улучшает качество сна и снижает риск распространения инфекций.</a:t>
            </a:r>
          </a:p>
        </p:txBody>
      </p:sp>
    </p:spTree>
    <p:extLst>
      <p:ext uri="{BB962C8B-B14F-4D97-AF65-F5344CB8AC3E}">
        <p14:creationId xmlns:p14="http://schemas.microsoft.com/office/powerpoint/2010/main" val="3256843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0025" y="210227"/>
            <a:ext cx="6619875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Физическая активность: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Игры и упражнения: </a:t>
            </a:r>
            <a:r>
              <a:rPr lang="ru-RU" sz="1600" dirty="0">
                <a:solidFill>
                  <a:srgbClr val="002060"/>
                </a:solidFill>
              </a:rPr>
              <a:t>Поощряйте ребенка к активным играм и упражнениям.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Соответствие возрасту: </a:t>
            </a:r>
            <a:r>
              <a:rPr lang="ru-RU" sz="1600" dirty="0">
                <a:solidFill>
                  <a:srgbClr val="002060"/>
                </a:solidFill>
              </a:rPr>
              <a:t>Выбирайте физическую активность, соответствующую возрасту и возможностям ребенка.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Польза:</a:t>
            </a:r>
            <a:r>
              <a:rPr lang="ru-RU" sz="1600" dirty="0">
                <a:solidFill>
                  <a:srgbClr val="002060"/>
                </a:solidFill>
              </a:rPr>
              <a:t> Физическая активность укрепляет мышцы, улучшает координацию и повышает настроение.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28675" y="2226478"/>
            <a:ext cx="6505575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Важные напоминания: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Консультация с врачом</a:t>
            </a:r>
            <a:r>
              <a:rPr lang="ru-RU" sz="1600" dirty="0">
                <a:solidFill>
                  <a:srgbClr val="002060"/>
                </a:solidFill>
              </a:rPr>
              <a:t>: </a:t>
            </a:r>
            <a:endParaRPr lang="ru-RU" sz="1600" dirty="0" smtClean="0">
              <a:solidFill>
                <a:srgbClr val="00206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Всегда </a:t>
            </a:r>
            <a:r>
              <a:rPr lang="ru-RU" sz="1600" dirty="0">
                <a:solidFill>
                  <a:srgbClr val="002060"/>
                </a:solidFill>
              </a:rPr>
              <a:t>консультируйтесь с педиатром, прежде чем вводить новые гигиенические или оздоровительные процедуры.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Индивидуальный подход: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Учитывайте </a:t>
            </a:r>
            <a:r>
              <a:rPr lang="ru-RU" sz="1600" dirty="0">
                <a:solidFill>
                  <a:srgbClr val="002060"/>
                </a:solidFill>
              </a:rPr>
              <a:t>индивидуальные особенности и потребности вашего ребенка.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Позитивный настрой: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</a:rPr>
              <a:t>Превратите </a:t>
            </a:r>
            <a:r>
              <a:rPr lang="ru-RU" sz="1600" dirty="0">
                <a:solidFill>
                  <a:srgbClr val="002060"/>
                </a:solidFill>
              </a:rPr>
              <a:t>гигиенические и оздоровительные процедуры в приятные моменты общения с ребенком</a:t>
            </a:r>
            <a:r>
              <a:rPr lang="ru-RU" sz="1600" dirty="0" smtClean="0">
                <a:solidFill>
                  <a:srgbClr val="002060"/>
                </a:solidFill>
              </a:rPr>
              <a:t>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3314700" y="5048246"/>
            <a:ext cx="4086225" cy="252412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Соблюдение этих простых рекомендаций поможет вам вырастить здорового, крепкого и счастливого ребенка!</a:t>
            </a:r>
          </a:p>
        </p:txBody>
      </p:sp>
    </p:spTree>
    <p:extLst>
      <p:ext uri="{BB962C8B-B14F-4D97-AF65-F5344CB8AC3E}">
        <p14:creationId xmlns:p14="http://schemas.microsoft.com/office/powerpoint/2010/main" val="2669637787"/>
      </p:ext>
    </p:extLst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519</Words>
  <Application>Microsoft Office PowerPoint</Application>
  <PresentationFormat>Произвольный</PresentationFormat>
  <Paragraphs>49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Raleway Medium</vt:lpstr>
      <vt:lpstr>DM Serif Display</vt:lpstr>
      <vt:lpstr>Printable ADHD Supports &amp; Visual Aids for Middle School by Slidesgo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18</cp:revision>
  <dcterms:modified xsi:type="dcterms:W3CDTF">2025-06-05T08:38:18Z</dcterms:modified>
</cp:coreProperties>
</file>