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E2D-67BF-4974-9F57-1EAE1321872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9030-8805-4777-99D0-E3486FAF2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7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E2D-67BF-4974-9F57-1EAE1321872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9030-8805-4777-99D0-E3486FAF2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5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E2D-67BF-4974-9F57-1EAE1321872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9030-8805-4777-99D0-E3486FAF2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4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E2D-67BF-4974-9F57-1EAE1321872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9030-8805-4777-99D0-E3486FAF2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5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E2D-67BF-4974-9F57-1EAE1321872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9030-8805-4777-99D0-E3486FAF2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7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E2D-67BF-4974-9F57-1EAE1321872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9030-8805-4777-99D0-E3486FAF2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5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E2D-67BF-4974-9F57-1EAE1321872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9030-8805-4777-99D0-E3486FAF2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90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E2D-67BF-4974-9F57-1EAE1321872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9030-8805-4777-99D0-E3486FAF2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2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E2D-67BF-4974-9F57-1EAE1321872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9030-8805-4777-99D0-E3486FAF2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0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E2D-67BF-4974-9F57-1EAE1321872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9030-8805-4777-99D0-E3486FAF2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8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C8E2D-67BF-4974-9F57-1EAE1321872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9030-8805-4777-99D0-E3486FAF2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8E2D-67BF-4974-9F57-1EAE1321872A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79030-8805-4777-99D0-E3486FAF2E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8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0"/>
            <a:ext cx="6400800" cy="54868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№92»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0764" y="6211669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Романова Л.С.</a:t>
            </a:r>
          </a:p>
          <a:p>
            <a:pPr algn="r"/>
            <a:r>
              <a:rPr lang="ru-RU" dirty="0" smtClean="0"/>
              <a:t>Обухова О.В.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32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427734" cy="3236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2736"/>
            <a:ext cx="2972866" cy="2229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48" y="260648"/>
            <a:ext cx="2417768" cy="3223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4" y="3984463"/>
            <a:ext cx="3840427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27" y="3984463"/>
            <a:ext cx="3831382" cy="28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6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15883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18" y="18758"/>
            <a:ext cx="3493982" cy="2620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42" y="2492896"/>
            <a:ext cx="3003798" cy="4005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09" y="2876414"/>
            <a:ext cx="4317369" cy="32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День матери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79028341670</dc:creator>
  <cp:lastModifiedBy>79028341670</cp:lastModifiedBy>
  <cp:revision>3</cp:revision>
  <dcterms:created xsi:type="dcterms:W3CDTF">2020-01-27T06:08:53Z</dcterms:created>
  <dcterms:modified xsi:type="dcterms:W3CDTF">2020-01-27T06:31:28Z</dcterms:modified>
</cp:coreProperties>
</file>