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97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15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34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957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71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54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907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224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00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582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086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C8E2D-67BF-4974-9F57-1EAE1321872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79030-8805-4777-99D0-E3486FAF2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080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матери</a:t>
            </a:r>
            <a:endParaRPr lang="ru-RU" sz="5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0"/>
            <a:ext cx="6400800" cy="548680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№92»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20764" y="6211669"/>
            <a:ext cx="2051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Романова Л.С.</a:t>
            </a:r>
          </a:p>
          <a:p>
            <a:pPr algn="r"/>
            <a:r>
              <a:rPr lang="ru-RU" dirty="0" smtClean="0"/>
              <a:t>Обухова О.В.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1326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2427734" cy="32369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52736"/>
            <a:ext cx="2972866" cy="22296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48" y="260648"/>
            <a:ext cx="2417768" cy="3223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4" y="3984463"/>
            <a:ext cx="3840427" cy="2880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27" y="3984463"/>
            <a:ext cx="3831382" cy="287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67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15883" cy="2636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018" y="18758"/>
            <a:ext cx="3493982" cy="26204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042" y="2492896"/>
            <a:ext cx="3003798" cy="40050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809" y="2876414"/>
            <a:ext cx="4317369" cy="32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273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19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День матери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79028341670</dc:creator>
  <cp:lastModifiedBy>79028341670</cp:lastModifiedBy>
  <cp:revision>3</cp:revision>
  <dcterms:created xsi:type="dcterms:W3CDTF">2020-01-27T06:08:53Z</dcterms:created>
  <dcterms:modified xsi:type="dcterms:W3CDTF">2020-01-27T06:31:28Z</dcterms:modified>
</cp:coreProperties>
</file>