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84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19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8406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547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9636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883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56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89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21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58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11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24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58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266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49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29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7BDB9-BC12-459F-ADAB-A03A3D50AF0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951EF7-9744-43BB-B28B-F3483E1B0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34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g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B0E7A-4328-4DEB-AC52-A1AA23293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241" y="274320"/>
            <a:ext cx="9265920" cy="838200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 автономное  дошкольное  образовательное  учреждение    МАДОУ  «Детский  сад  № 92»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55287F8-807C-4856-A4A4-20C56384AD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2087880"/>
            <a:ext cx="10561320" cy="477012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4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Кинезиологические</a:t>
            </a:r>
            <a:r>
              <a:rPr lang="ru-RU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упражнения                   для дошкольников</a:t>
            </a:r>
          </a:p>
          <a:p>
            <a:pPr algn="ctr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(опыт  работы) </a:t>
            </a: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  <a:p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авторы: Журавлёва Е. А.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Корепанова Л. Г.</a:t>
            </a:r>
          </a:p>
          <a:p>
            <a:pPr algn="ctr"/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Березники, 2022 г.</a:t>
            </a:r>
          </a:p>
        </p:txBody>
      </p:sp>
    </p:spTree>
    <p:extLst>
      <p:ext uri="{BB962C8B-B14F-4D97-AF65-F5344CB8AC3E}">
        <p14:creationId xmlns:p14="http://schemas.microsoft.com/office/powerpoint/2010/main" val="3378481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8584C-FF51-4FED-9E77-FC5A727A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0560"/>
            <a:ext cx="9807786" cy="1259840"/>
          </a:xfrm>
        </p:spPr>
        <p:txBody>
          <a:bodyPr/>
          <a:lstStyle/>
          <a:p>
            <a:r>
              <a:rPr lang="ru-RU" dirty="0"/>
              <a:t>          </a:t>
            </a:r>
            <a:r>
              <a:rPr lang="ru-RU" dirty="0" err="1"/>
              <a:t>Кинезиологическое</a:t>
            </a:r>
            <a:r>
              <a:rPr lang="ru-RU" dirty="0"/>
              <a:t> упражнение  </a:t>
            </a:r>
            <a:br>
              <a:rPr lang="ru-RU" dirty="0"/>
            </a:br>
            <a:r>
              <a:rPr lang="ru-RU" dirty="0"/>
              <a:t>                 «</a:t>
            </a:r>
            <a:r>
              <a:rPr lang="ru-RU" i="1" dirty="0"/>
              <a:t>Обведи двумя пальцами</a:t>
            </a:r>
            <a:r>
              <a:rPr lang="ru-RU" dirty="0"/>
              <a:t>»</a:t>
            </a:r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03158FBE-DE3B-4920-B29D-8BCA9F1EC97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049" y="2041525"/>
            <a:ext cx="3003027" cy="4000500"/>
          </a:xfrm>
          <a:ln>
            <a:solidFill>
              <a:srgbClr val="00B050"/>
            </a:solidFill>
          </a:ln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8E8AC1E1-EA7F-4CDF-A0E1-48C1F3F88D4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424" y="2041526"/>
            <a:ext cx="3010580" cy="4000500"/>
          </a:xfrm>
          <a:ln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984704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B0E7A-4328-4DEB-AC52-A1AA23293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399" y="228600"/>
            <a:ext cx="8566575" cy="2362200"/>
          </a:xfrm>
        </p:spPr>
        <p:txBody>
          <a:bodyPr/>
          <a:lstStyle/>
          <a:p>
            <a:pPr algn="l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Цель: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межполушарного воздействия, способствующее активизации  мыслительной деятельности.</a:t>
            </a:r>
            <a:b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55287F8-807C-4856-A4A4-20C56384AD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2960" y="1417320"/>
            <a:ext cx="10210800" cy="4937760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l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l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Задачи  кинезиологии:</a:t>
            </a:r>
          </a:p>
          <a:p>
            <a:pPr algn="l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синхронизация работы полушарий;</a:t>
            </a:r>
          </a:p>
          <a:p>
            <a:pPr algn="l"/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мелкой моторики;</a:t>
            </a:r>
          </a:p>
          <a:p>
            <a:pPr algn="l"/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развитие  памяти, речи, внимания;</a:t>
            </a:r>
          </a:p>
          <a:p>
            <a:pPr algn="l"/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развитие физических и психологических качеств;</a:t>
            </a:r>
          </a:p>
          <a:p>
            <a:pPr algn="l"/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302187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E281B8A-F32C-48E2-B5F5-6817D48DE4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0" y="93980"/>
            <a:ext cx="10134600" cy="667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480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8584C-FF51-4FED-9E77-FC5A727A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0560"/>
            <a:ext cx="9807786" cy="1259840"/>
          </a:xfrm>
        </p:spPr>
        <p:txBody>
          <a:bodyPr/>
          <a:lstStyle/>
          <a:p>
            <a:r>
              <a:rPr lang="ru-RU" dirty="0"/>
              <a:t>          </a:t>
            </a:r>
            <a:r>
              <a:rPr lang="ru-RU" dirty="0" err="1"/>
              <a:t>Кинезиологическое</a:t>
            </a:r>
            <a:r>
              <a:rPr lang="ru-RU" dirty="0"/>
              <a:t> упражнение  </a:t>
            </a:r>
            <a:br>
              <a:rPr lang="ru-RU" dirty="0"/>
            </a:br>
            <a:r>
              <a:rPr lang="ru-RU" dirty="0"/>
              <a:t>                        «Колечко»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6CE7EF2D-44D4-4BF4-AAD0-C1CDC16E211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62" y="2160588"/>
            <a:ext cx="4790171" cy="3645851"/>
          </a:xfr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8A91C64B-14C6-4D98-B0F4-D00E4C0E99B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351" y="2286000"/>
            <a:ext cx="4698709" cy="3520439"/>
          </a:xfrm>
        </p:spPr>
      </p:pic>
    </p:spTree>
    <p:extLst>
      <p:ext uri="{BB962C8B-B14F-4D97-AF65-F5344CB8AC3E}">
        <p14:creationId xmlns:p14="http://schemas.microsoft.com/office/powerpoint/2010/main" val="122746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8584C-FF51-4FED-9E77-FC5A727A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0560"/>
            <a:ext cx="9807786" cy="1259840"/>
          </a:xfrm>
        </p:spPr>
        <p:txBody>
          <a:bodyPr/>
          <a:lstStyle/>
          <a:p>
            <a:r>
              <a:rPr lang="ru-RU" dirty="0"/>
              <a:t>          </a:t>
            </a:r>
            <a:r>
              <a:rPr lang="ru-RU" dirty="0" err="1"/>
              <a:t>Кинезиологическое</a:t>
            </a:r>
            <a:r>
              <a:rPr lang="ru-RU" dirty="0"/>
              <a:t> упражнение  </a:t>
            </a:r>
            <a:br>
              <a:rPr lang="ru-RU" dirty="0"/>
            </a:br>
            <a:r>
              <a:rPr lang="ru-RU" dirty="0"/>
              <a:t>                        «Лезгинка»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EA3EDB5E-CE84-41CC-A37C-73733EEA55D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125" y="2179320"/>
            <a:ext cx="4588688" cy="3438778"/>
          </a:xfr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4A86AC97-F9CF-4303-AE6F-3AA99E7DCC9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62" y="2034372"/>
            <a:ext cx="4717097" cy="3713458"/>
          </a:xfrm>
        </p:spPr>
      </p:pic>
    </p:spTree>
    <p:extLst>
      <p:ext uri="{BB962C8B-B14F-4D97-AF65-F5344CB8AC3E}">
        <p14:creationId xmlns:p14="http://schemas.microsoft.com/office/powerpoint/2010/main" val="3675976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8584C-FF51-4FED-9E77-FC5A727A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0560"/>
            <a:ext cx="9807786" cy="1259840"/>
          </a:xfrm>
        </p:spPr>
        <p:txBody>
          <a:bodyPr/>
          <a:lstStyle/>
          <a:p>
            <a:r>
              <a:rPr lang="ru-RU" dirty="0"/>
              <a:t>          </a:t>
            </a:r>
            <a:r>
              <a:rPr lang="ru-RU" dirty="0" err="1"/>
              <a:t>Кинезиологическое</a:t>
            </a:r>
            <a:r>
              <a:rPr lang="ru-RU" dirty="0"/>
              <a:t> упражнение  </a:t>
            </a:r>
            <a:br>
              <a:rPr lang="ru-RU" dirty="0"/>
            </a:br>
            <a:r>
              <a:rPr lang="ru-RU" dirty="0"/>
              <a:t>                 «Зеркальное рисование»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FC6841A7-C4DA-4B64-9CB4-AB4166D140C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9018" y="1751506"/>
            <a:ext cx="2509838" cy="3354988"/>
          </a:xfrm>
        </p:spPr>
      </p:pic>
      <p:pic>
        <p:nvPicPr>
          <p:cNvPr id="7" name="Объект 6">
            <a:extLst>
              <a:ext uri="{FF2B5EF4-FFF2-40B4-BE49-F238E27FC236}">
                <a16:creationId xmlns:a16="http://schemas.microsoft.com/office/drawing/2014/main" id="{149A378C-F0A8-464D-BFCF-0167739FC57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63" y="2042160"/>
            <a:ext cx="4823570" cy="3635542"/>
          </a:xfr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55D4328-3EE9-40BE-8F48-C0F4BBCFFC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416" y="3429000"/>
            <a:ext cx="2391619" cy="319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801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8584C-FF51-4FED-9E77-FC5A727A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0560"/>
            <a:ext cx="9807786" cy="1259840"/>
          </a:xfrm>
        </p:spPr>
        <p:txBody>
          <a:bodyPr/>
          <a:lstStyle/>
          <a:p>
            <a:r>
              <a:rPr lang="ru-RU" dirty="0"/>
              <a:t>          </a:t>
            </a:r>
            <a:r>
              <a:rPr lang="ru-RU" dirty="0" err="1"/>
              <a:t>Кинезиологическое</a:t>
            </a:r>
            <a:r>
              <a:rPr lang="ru-RU" dirty="0"/>
              <a:t> упражнение  </a:t>
            </a:r>
            <a:br>
              <a:rPr lang="ru-RU" dirty="0"/>
            </a:br>
            <a:r>
              <a:rPr lang="ru-RU" dirty="0"/>
              <a:t>                 «Ухо - нос»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1A473408-7224-4980-85DB-F7BE7616D13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2133355"/>
            <a:ext cx="4770904" cy="3575331"/>
          </a:xfr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F1FBCF63-86C3-48FE-B12F-B5384296236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63" y="2042159"/>
            <a:ext cx="4770904" cy="3666527"/>
          </a:xfrm>
        </p:spPr>
      </p:pic>
    </p:spTree>
    <p:extLst>
      <p:ext uri="{BB962C8B-B14F-4D97-AF65-F5344CB8AC3E}">
        <p14:creationId xmlns:p14="http://schemas.microsoft.com/office/powerpoint/2010/main" val="3134026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8584C-FF51-4FED-9E77-FC5A727A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6577"/>
            <a:ext cx="9807786" cy="1633823"/>
          </a:xfrm>
        </p:spPr>
        <p:txBody>
          <a:bodyPr/>
          <a:lstStyle/>
          <a:p>
            <a:r>
              <a:rPr lang="ru-RU" dirty="0"/>
              <a:t>          </a:t>
            </a:r>
            <a:r>
              <a:rPr lang="ru-RU" dirty="0" err="1"/>
              <a:t>Кинезиологическое</a:t>
            </a:r>
            <a:r>
              <a:rPr lang="ru-RU" dirty="0"/>
              <a:t> упражнение</a:t>
            </a:r>
            <a:br>
              <a:rPr lang="ru-RU" dirty="0"/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«Кулак – ребро – ладонь»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E614A28-96ED-4E7A-8F5D-CA410224B11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227" y="1534232"/>
            <a:ext cx="3094355" cy="2322957"/>
          </a:xfrm>
        </p:spPr>
      </p:pic>
      <p:pic>
        <p:nvPicPr>
          <p:cNvPr id="7" name="Объект 6">
            <a:extLst>
              <a:ext uri="{FF2B5EF4-FFF2-40B4-BE49-F238E27FC236}">
                <a16:creationId xmlns:a16="http://schemas.microsoft.com/office/drawing/2014/main" id="{CDAA0893-DAF4-4285-B8C8-778C0845427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42" y="1869440"/>
            <a:ext cx="4762817" cy="3675457"/>
          </a:xfr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2B634C8-355D-4471-A0A0-B119E8CEA8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246" y="3402277"/>
            <a:ext cx="3094355" cy="232295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8C6F7FC-AA7B-4A6B-BCE9-3F8A4368DB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169" y="4192793"/>
            <a:ext cx="3300413" cy="247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17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8584C-FF51-4FED-9E77-FC5A727A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0560"/>
            <a:ext cx="9807786" cy="1259840"/>
          </a:xfrm>
        </p:spPr>
        <p:txBody>
          <a:bodyPr/>
          <a:lstStyle/>
          <a:p>
            <a:r>
              <a:rPr lang="ru-RU" dirty="0"/>
              <a:t>          </a:t>
            </a:r>
            <a:r>
              <a:rPr lang="ru-RU" dirty="0" err="1"/>
              <a:t>Кинезиологическое</a:t>
            </a:r>
            <a:r>
              <a:rPr lang="ru-RU" dirty="0"/>
              <a:t> упражнение  </a:t>
            </a:r>
            <a:br>
              <a:rPr lang="ru-RU" dirty="0"/>
            </a:br>
            <a:r>
              <a:rPr lang="ru-RU" dirty="0"/>
              <a:t>                 »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C0F220E6-BA78-4BBE-A9DF-D43E2D4B74B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182" y="2621280"/>
            <a:ext cx="3327400" cy="2489200"/>
          </a:xfrm>
        </p:spPr>
      </p:pic>
      <p:pic>
        <p:nvPicPr>
          <p:cNvPr id="6" name="Объект 5">
            <a:extLst>
              <a:ext uri="{FF2B5EF4-FFF2-40B4-BE49-F238E27FC236}">
                <a16:creationId xmlns:a16="http://schemas.microsoft.com/office/drawing/2014/main" id="{2887281B-B9CD-479A-A495-AB2C3147311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9" t="2824"/>
          <a:stretch/>
        </p:blipFill>
        <p:spPr>
          <a:xfrm>
            <a:off x="822959" y="2621280"/>
            <a:ext cx="4037965" cy="3048674"/>
          </a:xfrm>
          <a:ln>
            <a:solidFill>
              <a:srgbClr val="00B050"/>
            </a:solidFill>
          </a:ln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F1FCED3-4EDF-43CA-A46F-51AE9B4068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840" y="2621280"/>
            <a:ext cx="2188272" cy="2911514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447C614-12EF-416A-A45C-F03C36774A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310" y="4423787"/>
            <a:ext cx="2960370" cy="22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0285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169</TotalTime>
  <Words>154</Words>
  <Application>Microsoft Office PowerPoint</Application>
  <PresentationFormat>Широкоэкранный</PresentationFormat>
  <Paragraphs>26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Аспект</vt:lpstr>
      <vt:lpstr>Муниципальное  автономное  дошкольное  образовательное  учреждение    МАДОУ  «Детский  сад  № 92»</vt:lpstr>
      <vt:lpstr>  Цель:  Развитие межполушарного воздействия, способствующее активизации  мыслительной деятельности. </vt:lpstr>
      <vt:lpstr>Презентация PowerPoint</vt:lpstr>
      <vt:lpstr>          Кинезиологическое упражнение                           «Колечко»</vt:lpstr>
      <vt:lpstr>          Кинезиологическое упражнение                           «Лезгинка»</vt:lpstr>
      <vt:lpstr>          Кинезиологическое упражнение                    «Зеркальное рисование»</vt:lpstr>
      <vt:lpstr>          Кинезиологическое упражнение                    «Ухо - нос»</vt:lpstr>
      <vt:lpstr>          Кинезиологическое упражнение                  «Кулак – ребро – ладонь»                         </vt:lpstr>
      <vt:lpstr>          Кинезиологическое упражнение                    »</vt:lpstr>
      <vt:lpstr>          Кинезиологическое упражнение                    «Обведи двумя пальцами»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2022-03-27T07:09:22Z</dcterms:created>
  <dcterms:modified xsi:type="dcterms:W3CDTF">2022-03-31T06:07:32Z</dcterms:modified>
</cp:coreProperties>
</file>