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644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09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48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89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18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49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943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75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582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61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50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31ED8-0EEB-4E1A-ADE0-5DFB15AA8B68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EA4FE-39A9-4AD5-97E4-FE6D87464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83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855"/>
            <a:ext cx="7772400" cy="764703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«Детский сад №92»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3068960"/>
            <a:ext cx="6400800" cy="720080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ПДД за апрель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62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2843808" cy="21328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3528" y="2321496"/>
            <a:ext cx="284380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«Грамотный пешеход»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39" t="7474"/>
          <a:stretch/>
        </p:blipFill>
        <p:spPr>
          <a:xfrm>
            <a:off x="6444208" y="221853"/>
            <a:ext cx="2340768" cy="24851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44208" y="2707030"/>
            <a:ext cx="234076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Уголок безопасности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384" y="1492522"/>
            <a:ext cx="2843808" cy="213285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39794" y="3625378"/>
            <a:ext cx="284380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Беседа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«Светофор друг наш»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90" y="3625378"/>
            <a:ext cx="3030083" cy="227256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30390" y="5897940"/>
            <a:ext cx="303008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Фото-выставка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«Я и мой автомобиль»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257" y="3440932"/>
            <a:ext cx="2492330" cy="166155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444208" y="5102485"/>
            <a:ext cx="246937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Подвижная игра «Машинки»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363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40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Муниципальное автономное дошкольное образовательное учреждение «Детский сад №92»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дошкольное образовательное учреждение «Детский сад №92»</dc:title>
  <dc:creator>79028341670</dc:creator>
  <cp:lastModifiedBy>79028341670</cp:lastModifiedBy>
  <cp:revision>4</cp:revision>
  <dcterms:created xsi:type="dcterms:W3CDTF">2020-06-15T06:28:45Z</dcterms:created>
  <dcterms:modified xsi:type="dcterms:W3CDTF">2020-06-15T07:04:19Z</dcterms:modified>
</cp:coreProperties>
</file>