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92696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cs typeface="Microsoft Uighur" panose="02000000000000000000" pitchFamily="2" charset="-78"/>
              </a:rPr>
              <a:t>Встреча детей средней и старшей группы с инспектором ГИБДД</a:t>
            </a:r>
          </a:p>
          <a:p>
            <a:pPr algn="ctr"/>
            <a:r>
              <a:rPr lang="ru-RU" sz="3600" dirty="0" smtClean="0">
                <a:cs typeface="Microsoft Uighur" panose="02000000000000000000" pitchFamily="2" charset="-78"/>
              </a:rPr>
              <a:t>(Неделя безопасности)</a:t>
            </a:r>
            <a:endParaRPr lang="ru-RU" sz="3600" dirty="0">
              <a:cs typeface="Microsoft Uighur" panose="02000000000000000000" pitchFamily="2" charset="-78"/>
            </a:endParaRPr>
          </a:p>
        </p:txBody>
      </p:sp>
      <p:pic>
        <p:nvPicPr>
          <p:cNvPr id="1026" name="Picture 2" descr="C:\Users\acer\Desktop\s1200_5f9e7c0ad35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502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acer\Desktop\ГИБДД\8v_lLUx_2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2" y="7818"/>
            <a:ext cx="4223792" cy="31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cer\Desktop\ГИБДД\akd4WtbqJ1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" y="7818"/>
            <a:ext cx="491331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cer\Desktop\ГИБДД\I9NT8P8KPa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2" y="3175662"/>
            <a:ext cx="4230687" cy="368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cer\Desktop\ГИБДД\l84L0DvU7y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3016"/>
            <a:ext cx="4913312" cy="36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13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-243408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 Назови знак»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cer\Desktop\ГИБДД\QYhHN4cwb0c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92361"/>
            <a:ext cx="2193504" cy="292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er\Desktop\ГИБДД\TbOUsAWMa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34" y="882824"/>
            <a:ext cx="2378862" cy="206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cer\Desktop\ГИБДД\1b9d72rus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38527"/>
            <a:ext cx="2193504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cer\Desktop\ГИБДД\slide-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77" y="2210308"/>
            <a:ext cx="3348341" cy="250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cer\Desktop\ГИБДД\hO454nXacH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34" y="3919528"/>
            <a:ext cx="2368874" cy="271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35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6632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состязание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«Прокатись не нарушая»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cer\Desktop\ГИБДД\QvWydsiQ6k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38437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cer\Desktop\ГИБДД\r7wl2ORG8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99593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cer\Desktop\ГИБДД\7qAbL1rDnu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489654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9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cer\Desktop\ГИБДД\slid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3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</TotalTime>
  <Words>25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HP</cp:lastModifiedBy>
  <cp:revision>8</cp:revision>
  <dcterms:created xsi:type="dcterms:W3CDTF">2021-06-02T04:41:08Z</dcterms:created>
  <dcterms:modified xsi:type="dcterms:W3CDTF">2021-06-02T08:55:40Z</dcterms:modified>
</cp:coreProperties>
</file>