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№92»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44824"/>
            <a:ext cx="4716016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/>
              <a:t>Наш первый </a:t>
            </a:r>
            <a:br>
              <a:rPr lang="ru-RU" sz="5400" dirty="0"/>
            </a:br>
            <a:r>
              <a:rPr lang="ru-RU" sz="5400" dirty="0" smtClean="0"/>
              <a:t>снеговик</a:t>
            </a:r>
          </a:p>
          <a:p>
            <a:pPr algn="ctr">
              <a:buNone/>
            </a:pPr>
            <a:endParaRPr lang="ru-RU" sz="5400" dirty="0" smtClean="0"/>
          </a:p>
          <a:p>
            <a:pPr algn="r">
              <a:buNone/>
            </a:pPr>
            <a:r>
              <a:rPr lang="ru-RU" sz="2000" dirty="0" smtClean="0"/>
              <a:t>Воспитатели: Мальцева Ирина Михайловна</a:t>
            </a:r>
          </a:p>
          <a:p>
            <a:pPr algn="r">
              <a:buNone/>
            </a:pPr>
            <a:r>
              <a:rPr lang="ru-RU" sz="2000" dirty="0" smtClean="0"/>
              <a:t>Майер Елена Михайловна</a:t>
            </a:r>
          </a:p>
          <a:p>
            <a:pPr algn="ctr">
              <a:buNone/>
            </a:pPr>
            <a:r>
              <a:rPr lang="ru-RU" sz="2400" dirty="0" smtClean="0"/>
              <a:t>Ноябрь 2021г.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 r="-4963"/>
          <a:stretch/>
        </p:blipFill>
        <p:spPr bwMode="auto">
          <a:xfrm>
            <a:off x="971600" y="1124744"/>
            <a:ext cx="2944996" cy="53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892480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Давай дружок,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Смелей дружок,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Кати по снегу свой снежок,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r="24996"/>
          <a:stretch/>
        </p:blipFill>
        <p:spPr bwMode="auto">
          <a:xfrm rot="4801721">
            <a:off x="432435" y="1094624"/>
            <a:ext cx="3756054" cy="268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-7058" b="-1609"/>
          <a:stretch/>
        </p:blipFill>
        <p:spPr bwMode="auto">
          <a:xfrm rot="6093308">
            <a:off x="4615895" y="1226443"/>
            <a:ext cx="3637052" cy="261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412776"/>
            <a:ext cx="4339208" cy="381642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превратится в толстый ком,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станет ком снеговиком!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-1" r="16567" b="-493"/>
          <a:stretch/>
        </p:blipFill>
        <p:spPr bwMode="auto">
          <a:xfrm rot="5400000">
            <a:off x="3252718" y="1939970"/>
            <a:ext cx="5363972" cy="373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36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Муниципальное автономное дошкольное образовательное учреждение «Детский сад №92»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первый  снеговик </dc:title>
  <dc:creator>lenovo</dc:creator>
  <cp:lastModifiedBy>Пользователь Lenovo</cp:lastModifiedBy>
  <cp:revision>5</cp:revision>
  <dcterms:created xsi:type="dcterms:W3CDTF">2017-11-06T05:46:25Z</dcterms:created>
  <dcterms:modified xsi:type="dcterms:W3CDTF">2021-11-14T11:35:40Z</dcterms:modified>
</cp:coreProperties>
</file>