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98.sadorb.ru/images/stories/novosti/nov_11_06_2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47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32545" y="-14150"/>
            <a:ext cx="35328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КАРТОТЕКА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ПЕСЕН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1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.photosight.ru/img/0/7b7/3229507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2.infourok.ru/uploads/ex/056c/000164fb-67f373d7/2/img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46" t="22070" r="24427" b="7875"/>
          <a:stretch/>
        </p:blipFill>
        <p:spPr bwMode="auto">
          <a:xfrm>
            <a:off x="323528" y="188640"/>
            <a:ext cx="4572001" cy="471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5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b77/0003dc06-7dcbfa33/img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1" t="16418" r="58708" b="11004"/>
          <a:stretch/>
        </p:blipFill>
        <p:spPr bwMode="auto">
          <a:xfrm>
            <a:off x="28600" y="-3562"/>
            <a:ext cx="4040055" cy="559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obrayastrana.ru/uploads/posts/2016-05/1464594888_10.5.99n.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-17693"/>
            <a:ext cx="4886498" cy="3648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3.infourok.ru/uploads/ex/0b77/0003dc06-7dcbfa33/img1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44" t="21517" r="4242" b="11004"/>
          <a:stretch/>
        </p:blipFill>
        <p:spPr bwMode="auto">
          <a:xfrm>
            <a:off x="5292080" y="3385385"/>
            <a:ext cx="3470857" cy="358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2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ds04.infourok.ru/uploads/ex/01cd/000c9874-6962193c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znayka.moy.su/Nar_skazki/Rus_skazki/Rus-03-V/vasilisa_popov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541837"/>
            <a:ext cx="3302344" cy="4716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1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myshared.ru/26/1285921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900igr.net/up/datas/111974/00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62" t="16691" r="15413" b="31562"/>
          <a:stretch/>
        </p:blipFill>
        <p:spPr bwMode="auto">
          <a:xfrm>
            <a:off x="3419337" y="3429000"/>
            <a:ext cx="5724663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2.fotokto.ru/photo/full/340/34066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5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ds05.infourok.ru/uploads/ex/124a/00041d71-c83df90e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96" y="181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cdn.fishki.net/upload/post/201503/02/1448067/tn/slide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0" t="27509" r="8246" b="8895"/>
          <a:stretch/>
        </p:blipFill>
        <p:spPr bwMode="auto">
          <a:xfrm>
            <a:off x="2339752" y="3068960"/>
            <a:ext cx="6580909" cy="3634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993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s/131079/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5" t="5562" r="6061" b="4652"/>
          <a:stretch/>
        </p:blipFill>
        <p:spPr bwMode="auto">
          <a:xfrm>
            <a:off x="0" y="0"/>
            <a:ext cx="9144000" cy="684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05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HP</cp:lastModifiedBy>
  <cp:revision>3</cp:revision>
  <dcterms:created xsi:type="dcterms:W3CDTF">2020-06-17T14:39:17Z</dcterms:created>
  <dcterms:modified xsi:type="dcterms:W3CDTF">2020-06-17T15:11:32Z</dcterms:modified>
</cp:coreProperties>
</file>