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  <p:sldId id="265" r:id="rId4"/>
    <p:sldId id="268" r:id="rId5"/>
    <p:sldId id="262" r:id="rId6"/>
    <p:sldId id="266" r:id="rId7"/>
    <p:sldId id="270" r:id="rId8"/>
    <p:sldId id="269" r:id="rId9"/>
    <p:sldId id="267" r:id="rId10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2394" y="3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921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54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7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7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692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420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3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9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8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155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3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3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44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33" indent="0">
              <a:buNone/>
              <a:defRPr sz="2000" b="1"/>
            </a:lvl2pPr>
            <a:lvl3pPr marL="914466" indent="0">
              <a:buNone/>
              <a:defRPr sz="1800" b="1"/>
            </a:lvl3pPr>
            <a:lvl4pPr marL="1371699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33" indent="0">
              <a:buNone/>
              <a:defRPr sz="2000" b="1"/>
            </a:lvl2pPr>
            <a:lvl3pPr marL="914466" indent="0">
              <a:buNone/>
              <a:defRPr sz="1800" b="1"/>
            </a:lvl3pPr>
            <a:lvl4pPr marL="1371699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815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63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565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33" indent="0">
              <a:buNone/>
              <a:defRPr sz="1200"/>
            </a:lvl2pPr>
            <a:lvl3pPr marL="914466" indent="0">
              <a:buNone/>
              <a:defRPr sz="1000"/>
            </a:lvl3pPr>
            <a:lvl4pPr marL="1371699" indent="0">
              <a:buNone/>
              <a:defRPr sz="900"/>
            </a:lvl4pPr>
            <a:lvl5pPr marL="1828931" indent="0">
              <a:buNone/>
              <a:defRPr sz="900"/>
            </a:lvl5pPr>
            <a:lvl6pPr marL="2286164" indent="0">
              <a:buNone/>
              <a:defRPr sz="900"/>
            </a:lvl6pPr>
            <a:lvl7pPr marL="2743397" indent="0">
              <a:buNone/>
              <a:defRPr sz="900"/>
            </a:lvl7pPr>
            <a:lvl8pPr marL="3200630" indent="0">
              <a:buNone/>
              <a:defRPr sz="900"/>
            </a:lvl8pPr>
            <a:lvl9pPr marL="3657862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32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2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33" indent="0">
              <a:buNone/>
              <a:defRPr sz="2800"/>
            </a:lvl2pPr>
            <a:lvl3pPr marL="914466" indent="0">
              <a:buNone/>
              <a:defRPr sz="2400"/>
            </a:lvl3pPr>
            <a:lvl4pPr marL="1371699" indent="0">
              <a:buNone/>
              <a:defRPr sz="2000"/>
            </a:lvl4pPr>
            <a:lvl5pPr marL="1828931" indent="0">
              <a:buNone/>
              <a:defRPr sz="2000"/>
            </a:lvl5pPr>
            <a:lvl6pPr marL="2286164" indent="0">
              <a:buNone/>
              <a:defRPr sz="2000"/>
            </a:lvl6pPr>
            <a:lvl7pPr marL="2743397" indent="0">
              <a:buNone/>
              <a:defRPr sz="2000"/>
            </a:lvl7pPr>
            <a:lvl8pPr marL="3200630" indent="0">
              <a:buNone/>
              <a:defRPr sz="2000"/>
            </a:lvl8pPr>
            <a:lvl9pPr marL="365786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3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33" indent="0">
              <a:buNone/>
              <a:defRPr sz="1200"/>
            </a:lvl2pPr>
            <a:lvl3pPr marL="914466" indent="0">
              <a:buNone/>
              <a:defRPr sz="1000"/>
            </a:lvl3pPr>
            <a:lvl4pPr marL="1371699" indent="0">
              <a:buNone/>
              <a:defRPr sz="900"/>
            </a:lvl4pPr>
            <a:lvl5pPr marL="1828931" indent="0">
              <a:buNone/>
              <a:defRPr sz="900"/>
            </a:lvl5pPr>
            <a:lvl6pPr marL="2286164" indent="0">
              <a:buNone/>
              <a:defRPr sz="900"/>
            </a:lvl6pPr>
            <a:lvl7pPr marL="2743397" indent="0">
              <a:buNone/>
              <a:defRPr sz="900"/>
            </a:lvl7pPr>
            <a:lvl8pPr marL="3200630" indent="0">
              <a:buNone/>
              <a:defRPr sz="900"/>
            </a:lvl8pPr>
            <a:lvl9pPr marL="3657862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197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3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61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25" indent="-342925" algn="l" defTabSz="91446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3003" indent="-285771" algn="l" defTabSz="91446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82" indent="-228616" algn="l" defTabSz="91446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315" indent="-228616" algn="l" defTabSz="91446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48" indent="-228616" algn="l" defTabSz="91446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81" indent="-228616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013" indent="-228616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46" indent="-228616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79" indent="-228616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3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66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99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31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64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97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30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62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C805FF-F0BF-FDB7-B60E-DB6AB1FE0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2742"/>
            <a:ext cx="6858000" cy="970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30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613AB3-F631-3A8B-CA46-C511C015F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32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138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72474E-9B50-8620-59C0-636D1F78C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858000" cy="951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105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A78891-0878-AD19-5968-0F2C7E021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44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337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679F1B-9410-3D28-B8B7-DEADCDBE2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668"/>
            <a:ext cx="6938386" cy="955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53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69498B-C90C-A186-3955-F52A293A9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87525" cy="94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598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05F6EF-D371-3595-E21C-83F53CE4D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34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129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BE8F86-A946-C540-FD2E-E1D8C8177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29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02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CE3F2B-FFAC-189B-552B-6D6BA72B8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92" y="0"/>
            <a:ext cx="6858000" cy="926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4808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2023-01-18T11:57:19Z</dcterms:created>
  <dcterms:modified xsi:type="dcterms:W3CDTF">2026-03-11T13:05:07Z</dcterms:modified>
</cp:coreProperties>
</file>