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4" r:id="rId5"/>
    <p:sldId id="265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365104"/>
            <a:ext cx="7772400" cy="172819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Мальцева Ирина Михайловна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Майер Елена Михайловна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Декабрь, 2021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4408" cy="36724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«Детский сад № 92»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 какая красота - эта зимушка зима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 rot="20670602">
            <a:off x="1979712" y="2924944"/>
            <a:ext cx="720080" cy="7200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 rot="863804">
            <a:off x="4932040" y="764704"/>
            <a:ext cx="864096" cy="7200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 rot="8695421">
            <a:off x="1259632" y="836712"/>
            <a:ext cx="792088" cy="7200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1" y="692696"/>
            <a:ext cx="3013720" cy="48224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прогулку каждый день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Выходить совсем не лень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/>
          <a:stretch/>
        </p:blipFill>
        <p:spPr bwMode="auto">
          <a:xfrm rot="5400000">
            <a:off x="-515276" y="1632451"/>
            <a:ext cx="6408712" cy="35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7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693">
            <a:off x="5822379" y="578699"/>
            <a:ext cx="3060457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3456384" cy="1448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Трудимся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524">
            <a:off x="-127792" y="435577"/>
            <a:ext cx="3335337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85" y="171509"/>
            <a:ext cx="2346834" cy="336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4447" r="30263"/>
          <a:stretch/>
        </p:blipFill>
        <p:spPr bwMode="auto">
          <a:xfrm rot="5400000">
            <a:off x="2987228" y="3992369"/>
            <a:ext cx="3039204" cy="231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35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5561856"/>
            <a:ext cx="6512511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И наблюдаем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/>
          <a:stretch/>
        </p:blipFill>
        <p:spPr bwMode="auto">
          <a:xfrm rot="6148592">
            <a:off x="4473953" y="1660162"/>
            <a:ext cx="5166147" cy="247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r="14814"/>
          <a:stretch/>
        </p:blipFill>
        <p:spPr bwMode="auto">
          <a:xfrm rot="4720745">
            <a:off x="-481687" y="1510696"/>
            <a:ext cx="4936435" cy="277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5"/>
          <a:stretch/>
        </p:blipFill>
        <p:spPr bwMode="auto">
          <a:xfrm rot="4817459">
            <a:off x="-7921" y="1419013"/>
            <a:ext cx="3299397" cy="18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Поиграть не забываем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2"/>
          <a:stretch/>
        </p:blipFill>
        <p:spPr bwMode="auto">
          <a:xfrm rot="5400000">
            <a:off x="2195958" y="1249259"/>
            <a:ext cx="4410987" cy="243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9"/>
          <a:stretch/>
        </p:blipFill>
        <p:spPr bwMode="auto">
          <a:xfrm rot="6089022">
            <a:off x="5873236" y="1572621"/>
            <a:ext cx="3072956" cy="178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187624" y="4941168"/>
            <a:ext cx="7056784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Ах какая красота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эта зимушка зима!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1"/>
          <a:stretch/>
        </p:blipFill>
        <p:spPr bwMode="auto">
          <a:xfrm rot="5678661">
            <a:off x="4578973" y="738625"/>
            <a:ext cx="4608509" cy="354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765">
            <a:off x="457664" y="219818"/>
            <a:ext cx="3444915" cy="458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35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Муниципальное Автономное Дошкольное Образовательное Учреждение  «Детский сад № 92»         Ах какая красота - эта зимушка зима</vt:lpstr>
      <vt:lpstr>На прогулку каждый день Выходить совсем не лень</vt:lpstr>
      <vt:lpstr>Презентация PowerPoint</vt:lpstr>
      <vt:lpstr>И наблюдаем</vt:lpstr>
      <vt:lpstr>Поиграть не забываем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 какая красота - эта зимушка зима</dc:title>
  <dc:creator>lenovo</dc:creator>
  <cp:lastModifiedBy>Пользователь Lenovo</cp:lastModifiedBy>
  <cp:revision>13</cp:revision>
  <dcterms:created xsi:type="dcterms:W3CDTF">2018-01-27T07:03:54Z</dcterms:created>
  <dcterms:modified xsi:type="dcterms:W3CDTF">2021-12-12T17:16:08Z</dcterms:modified>
</cp:coreProperties>
</file>