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  <p:sldMasterId id="2147483729" r:id="rId3"/>
  </p:sldMasterIdLst>
  <p:notesMasterIdLst>
    <p:notesMasterId r:id="rId22"/>
  </p:notesMasterIdLst>
  <p:sldIdLst>
    <p:sldId id="260" r:id="rId4"/>
    <p:sldId id="554" r:id="rId5"/>
    <p:sldId id="553" r:id="rId6"/>
    <p:sldId id="555" r:id="rId7"/>
    <p:sldId id="556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5" r:id="rId17"/>
    <p:sldId id="566" r:id="rId18"/>
    <p:sldId id="567" r:id="rId19"/>
    <p:sldId id="568" r:id="rId20"/>
    <p:sldId id="55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F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114" autoAdjust="0"/>
  </p:normalViewPr>
  <p:slideViewPr>
    <p:cSldViewPr snapToGrid="0" showGuides="1">
      <p:cViewPr varScale="1">
        <p:scale>
          <a:sx n="69" d="100"/>
          <a:sy n="69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21654-7B0F-4BF8-A957-522093134CD5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4FF0264-4775-44E8-B8DB-1A0CAF42E7F5}">
      <dgm:prSet/>
      <dgm:spPr/>
      <dgm:t>
        <a:bodyPr/>
        <a:lstStyle/>
        <a:p>
          <a:pPr rtl="0"/>
          <a:r>
            <a:rPr lang="ru-RU" dirty="0" smtClean="0"/>
            <a:t>В результате малоподвижного образа жизни, переедания, избытка информации и нервно-эмоционального перенапряжения резко изменилась среда обитания современного человека.</a:t>
          </a:r>
          <a:endParaRPr lang="ru-RU" dirty="0"/>
        </a:p>
      </dgm:t>
    </dgm:pt>
    <dgm:pt modelId="{76247AF3-410C-4713-80A6-958024E7D260}" type="parTrans" cxnId="{A58AE9EF-CC50-4989-9B41-162E46318F96}">
      <dgm:prSet/>
      <dgm:spPr/>
      <dgm:t>
        <a:bodyPr/>
        <a:lstStyle/>
        <a:p>
          <a:endParaRPr lang="ru-RU"/>
        </a:p>
      </dgm:t>
    </dgm:pt>
    <dgm:pt modelId="{2B6AFBAD-A489-4552-A523-5FFF22B4B9B8}" type="sibTrans" cxnId="{A58AE9EF-CC50-4989-9B41-162E46318F96}">
      <dgm:prSet/>
      <dgm:spPr/>
      <dgm:t>
        <a:bodyPr/>
        <a:lstStyle/>
        <a:p>
          <a:endParaRPr lang="ru-RU"/>
        </a:p>
      </dgm:t>
    </dgm:pt>
    <dgm:pt modelId="{E83F141C-16BC-4917-84C8-D04A20A0F806}">
      <dgm:prSet/>
      <dgm:spPr/>
      <dgm:t>
        <a:bodyPr/>
        <a:lstStyle/>
        <a:p>
          <a:r>
            <a:rPr lang="ru-RU" dirty="0" smtClean="0"/>
            <a:t>В короткий исторический период (60-80 лет) доля тяжелого физического труда в процессе производства сократилась в 150-200 раз, что привело к нарушению естественной природы человеческого организма и “запустило</a:t>
          </a:r>
          <a:r>
            <a:rPr lang="ru-RU" smtClean="0"/>
            <a:t>” в действие </a:t>
          </a:r>
          <a:r>
            <a:rPr lang="ru-RU" dirty="0" smtClean="0"/>
            <a:t>цепную реакцию гиподинамического синдрома. </a:t>
          </a:r>
          <a:endParaRPr lang="ru-RU" dirty="0"/>
        </a:p>
      </dgm:t>
    </dgm:pt>
    <dgm:pt modelId="{28AC68A9-C3E3-4354-BA4E-BADE19346119}" type="parTrans" cxnId="{FEA08F63-9B00-4F0A-A669-12B54CE97DF1}">
      <dgm:prSet/>
      <dgm:spPr/>
      <dgm:t>
        <a:bodyPr/>
        <a:lstStyle/>
        <a:p>
          <a:endParaRPr lang="ru-RU"/>
        </a:p>
      </dgm:t>
    </dgm:pt>
    <dgm:pt modelId="{A606A0D6-A369-43F7-AC69-BD3B8F3F75D5}" type="sibTrans" cxnId="{FEA08F63-9B00-4F0A-A669-12B54CE97DF1}">
      <dgm:prSet/>
      <dgm:spPr/>
      <dgm:t>
        <a:bodyPr/>
        <a:lstStyle/>
        <a:p>
          <a:endParaRPr lang="ru-RU"/>
        </a:p>
      </dgm:t>
    </dgm:pt>
    <dgm:pt modelId="{B3017E7F-010C-4F3E-BB1F-A68B871399BE}">
      <dgm:prSet/>
      <dgm:spPr/>
      <dgm:t>
        <a:bodyPr/>
        <a:lstStyle/>
        <a:p>
          <a:r>
            <a:rPr lang="ru-RU" dirty="0" smtClean="0"/>
            <a:t>Все это привело к появлению целого ”букета” болезней, связанных с тяжелыми нарушениями обмена веществ, деятельности сердечно-сосудистой и центральной нервной систем. </a:t>
          </a:r>
          <a:endParaRPr lang="ru-RU" dirty="0"/>
        </a:p>
      </dgm:t>
    </dgm:pt>
    <dgm:pt modelId="{80B22656-F600-4090-AE4F-3FE4FC3AF4B2}" type="parTrans" cxnId="{0F990286-C49C-4BF7-B853-31CA952F0C61}">
      <dgm:prSet/>
      <dgm:spPr/>
      <dgm:t>
        <a:bodyPr/>
        <a:lstStyle/>
        <a:p>
          <a:endParaRPr lang="ru-RU"/>
        </a:p>
      </dgm:t>
    </dgm:pt>
    <dgm:pt modelId="{5293097E-12A9-49BC-B1BD-956903D458E3}" type="sibTrans" cxnId="{0F990286-C49C-4BF7-B853-31CA952F0C61}">
      <dgm:prSet/>
      <dgm:spPr/>
      <dgm:t>
        <a:bodyPr/>
        <a:lstStyle/>
        <a:p>
          <a:endParaRPr lang="ru-RU"/>
        </a:p>
      </dgm:t>
    </dgm:pt>
    <dgm:pt modelId="{23D44138-0BEC-46B5-B46F-DB01C19A319E}" type="pres">
      <dgm:prSet presAssocID="{3CA21654-7B0F-4BF8-A957-522093134C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1BE1E7-E73F-46BC-A720-00AA10F68BB2}" type="pres">
      <dgm:prSet presAssocID="{B3017E7F-010C-4F3E-BB1F-A68B871399BE}" presName="boxAndChildren" presStyleCnt="0"/>
      <dgm:spPr/>
    </dgm:pt>
    <dgm:pt modelId="{53607554-A970-4A6E-9B3E-601CDEAAC1BD}" type="pres">
      <dgm:prSet presAssocID="{B3017E7F-010C-4F3E-BB1F-A68B871399BE}" presName="parentTextBox" presStyleLbl="node1" presStyleIdx="0" presStyleCnt="3"/>
      <dgm:spPr/>
      <dgm:t>
        <a:bodyPr/>
        <a:lstStyle/>
        <a:p>
          <a:endParaRPr lang="ru-RU"/>
        </a:p>
      </dgm:t>
    </dgm:pt>
    <dgm:pt modelId="{838EE1ED-D869-4708-B654-059702EEDA61}" type="pres">
      <dgm:prSet presAssocID="{A606A0D6-A369-43F7-AC69-BD3B8F3F75D5}" presName="sp" presStyleCnt="0"/>
      <dgm:spPr/>
    </dgm:pt>
    <dgm:pt modelId="{198BF9F8-F95E-4614-BCDB-96F14C766969}" type="pres">
      <dgm:prSet presAssocID="{E83F141C-16BC-4917-84C8-D04A20A0F806}" presName="arrowAndChildren" presStyleCnt="0"/>
      <dgm:spPr/>
    </dgm:pt>
    <dgm:pt modelId="{DD86C688-915F-4189-AB3B-BD0742837576}" type="pres">
      <dgm:prSet presAssocID="{E83F141C-16BC-4917-84C8-D04A20A0F80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C527BD3-8169-4217-A7B1-1D927A51B3F5}" type="pres">
      <dgm:prSet presAssocID="{2B6AFBAD-A489-4552-A523-5FFF22B4B9B8}" presName="sp" presStyleCnt="0"/>
      <dgm:spPr/>
    </dgm:pt>
    <dgm:pt modelId="{2D4AB59B-5F0A-4F13-B6E6-4F1AC32B26A2}" type="pres">
      <dgm:prSet presAssocID="{94FF0264-4775-44E8-B8DB-1A0CAF42E7F5}" presName="arrowAndChildren" presStyleCnt="0"/>
      <dgm:spPr/>
    </dgm:pt>
    <dgm:pt modelId="{1271B483-8225-48CB-9876-50C99AB64237}" type="pres">
      <dgm:prSet presAssocID="{94FF0264-4775-44E8-B8DB-1A0CAF42E7F5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C38365CD-5295-4D8D-B744-24E238DECFE5}" type="presOf" srcId="{94FF0264-4775-44E8-B8DB-1A0CAF42E7F5}" destId="{1271B483-8225-48CB-9876-50C99AB64237}" srcOrd="0" destOrd="0" presId="urn:microsoft.com/office/officeart/2005/8/layout/process4"/>
    <dgm:cxn modelId="{B2BC3993-C3D4-4A30-AE21-7382766D4BBE}" type="presOf" srcId="{B3017E7F-010C-4F3E-BB1F-A68B871399BE}" destId="{53607554-A970-4A6E-9B3E-601CDEAAC1BD}" srcOrd="0" destOrd="0" presId="urn:microsoft.com/office/officeart/2005/8/layout/process4"/>
    <dgm:cxn modelId="{0A745284-88EB-4E54-9CAF-7D28B2BFA654}" type="presOf" srcId="{E83F141C-16BC-4917-84C8-D04A20A0F806}" destId="{DD86C688-915F-4189-AB3B-BD0742837576}" srcOrd="0" destOrd="0" presId="urn:microsoft.com/office/officeart/2005/8/layout/process4"/>
    <dgm:cxn modelId="{0F990286-C49C-4BF7-B853-31CA952F0C61}" srcId="{3CA21654-7B0F-4BF8-A957-522093134CD5}" destId="{B3017E7F-010C-4F3E-BB1F-A68B871399BE}" srcOrd="2" destOrd="0" parTransId="{80B22656-F600-4090-AE4F-3FE4FC3AF4B2}" sibTransId="{5293097E-12A9-49BC-B1BD-956903D458E3}"/>
    <dgm:cxn modelId="{A58AE9EF-CC50-4989-9B41-162E46318F96}" srcId="{3CA21654-7B0F-4BF8-A957-522093134CD5}" destId="{94FF0264-4775-44E8-B8DB-1A0CAF42E7F5}" srcOrd="0" destOrd="0" parTransId="{76247AF3-410C-4713-80A6-958024E7D260}" sibTransId="{2B6AFBAD-A489-4552-A523-5FFF22B4B9B8}"/>
    <dgm:cxn modelId="{FEA08F63-9B00-4F0A-A669-12B54CE97DF1}" srcId="{3CA21654-7B0F-4BF8-A957-522093134CD5}" destId="{E83F141C-16BC-4917-84C8-D04A20A0F806}" srcOrd="1" destOrd="0" parTransId="{28AC68A9-C3E3-4354-BA4E-BADE19346119}" sibTransId="{A606A0D6-A369-43F7-AC69-BD3B8F3F75D5}"/>
    <dgm:cxn modelId="{13C45A09-951B-46D0-AF2C-2FC60DE72700}" type="presOf" srcId="{3CA21654-7B0F-4BF8-A957-522093134CD5}" destId="{23D44138-0BEC-46B5-B46F-DB01C19A319E}" srcOrd="0" destOrd="0" presId="urn:microsoft.com/office/officeart/2005/8/layout/process4"/>
    <dgm:cxn modelId="{E8360EA6-3A71-4313-9A1F-671DE6C61637}" type="presParOf" srcId="{23D44138-0BEC-46B5-B46F-DB01C19A319E}" destId="{6E1BE1E7-E73F-46BC-A720-00AA10F68BB2}" srcOrd="0" destOrd="0" presId="urn:microsoft.com/office/officeart/2005/8/layout/process4"/>
    <dgm:cxn modelId="{EDF5903F-E0AF-496C-982A-295E6F676369}" type="presParOf" srcId="{6E1BE1E7-E73F-46BC-A720-00AA10F68BB2}" destId="{53607554-A970-4A6E-9B3E-601CDEAAC1BD}" srcOrd="0" destOrd="0" presId="urn:microsoft.com/office/officeart/2005/8/layout/process4"/>
    <dgm:cxn modelId="{56C06E09-99B9-485A-89A6-18A61499FEFF}" type="presParOf" srcId="{23D44138-0BEC-46B5-B46F-DB01C19A319E}" destId="{838EE1ED-D869-4708-B654-059702EEDA61}" srcOrd="1" destOrd="0" presId="urn:microsoft.com/office/officeart/2005/8/layout/process4"/>
    <dgm:cxn modelId="{4A9E8A48-9B2F-4905-9FB7-46C7EFAB9761}" type="presParOf" srcId="{23D44138-0BEC-46B5-B46F-DB01C19A319E}" destId="{198BF9F8-F95E-4614-BCDB-96F14C766969}" srcOrd="2" destOrd="0" presId="urn:microsoft.com/office/officeart/2005/8/layout/process4"/>
    <dgm:cxn modelId="{A6495541-8E54-48B4-8C38-CB3F63CFCC64}" type="presParOf" srcId="{198BF9F8-F95E-4614-BCDB-96F14C766969}" destId="{DD86C688-915F-4189-AB3B-BD0742837576}" srcOrd="0" destOrd="0" presId="urn:microsoft.com/office/officeart/2005/8/layout/process4"/>
    <dgm:cxn modelId="{ED77B0D4-0625-4C17-B7B7-F54D05E49C2C}" type="presParOf" srcId="{23D44138-0BEC-46B5-B46F-DB01C19A319E}" destId="{0C527BD3-8169-4217-A7B1-1D927A51B3F5}" srcOrd="3" destOrd="0" presId="urn:microsoft.com/office/officeart/2005/8/layout/process4"/>
    <dgm:cxn modelId="{2E38889B-7B21-4182-B647-B2217C2745A3}" type="presParOf" srcId="{23D44138-0BEC-46B5-B46F-DB01C19A319E}" destId="{2D4AB59B-5F0A-4F13-B6E6-4F1AC32B26A2}" srcOrd="4" destOrd="0" presId="urn:microsoft.com/office/officeart/2005/8/layout/process4"/>
    <dgm:cxn modelId="{34A453E5-D585-407D-8170-8ED5607F5812}" type="presParOf" srcId="{2D4AB59B-5F0A-4F13-B6E6-4F1AC32B26A2}" destId="{1271B483-8225-48CB-9876-50C99AB642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1DF5F3-C5DB-40B8-BE25-BBFA0151F514}" type="doc">
      <dgm:prSet loTypeId="urn:microsoft.com/office/officeart/2005/8/layout/arrow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F4B1DFF-FEB6-4E4B-A78B-C40044D64DDD}">
      <dgm:prSet/>
      <dgm:spPr/>
      <dgm:t>
        <a:bodyPr/>
        <a:lstStyle/>
        <a:p>
          <a:r>
            <a:rPr lang="ru-RU" dirty="0" smtClean="0"/>
            <a:t>220 - возраст (в годах) •0,7</a:t>
          </a:r>
          <a:endParaRPr lang="ru-RU" dirty="0"/>
        </a:p>
      </dgm:t>
    </dgm:pt>
    <dgm:pt modelId="{EBB5F0F9-1951-43DB-AC5E-E44E8652B43D}" type="parTrans" cxnId="{4970A272-76FB-41A6-8CF4-CDE901A9ED19}">
      <dgm:prSet/>
      <dgm:spPr/>
      <dgm:t>
        <a:bodyPr/>
        <a:lstStyle/>
        <a:p>
          <a:endParaRPr lang="ru-RU"/>
        </a:p>
      </dgm:t>
    </dgm:pt>
    <dgm:pt modelId="{9E6EC805-0DB2-4318-997A-F9BF0124A62F}" type="sibTrans" cxnId="{4970A272-76FB-41A6-8CF4-CDE901A9ED19}">
      <dgm:prSet/>
      <dgm:spPr/>
      <dgm:t>
        <a:bodyPr/>
        <a:lstStyle/>
        <a:p>
          <a:endParaRPr lang="ru-RU"/>
        </a:p>
      </dgm:t>
    </dgm:pt>
    <dgm:pt modelId="{13677CDA-8177-463F-944A-27D5424934EE}">
      <dgm:prSet/>
      <dgm:spPr/>
      <dgm:t>
        <a:bodyPr/>
        <a:lstStyle/>
        <a:p>
          <a:r>
            <a:rPr lang="ru-RU" dirty="0" smtClean="0"/>
            <a:t>Верхняя граница пульса определяется по формуле: </a:t>
          </a:r>
          <a:endParaRPr lang="ru-RU" dirty="0"/>
        </a:p>
      </dgm:t>
    </dgm:pt>
    <dgm:pt modelId="{C6C8BDB9-FC43-441A-A4CF-7E3FFFF893E4}" type="parTrans" cxnId="{3504800E-2D4B-4F5D-8F19-8F4B45966129}">
      <dgm:prSet/>
      <dgm:spPr/>
      <dgm:t>
        <a:bodyPr/>
        <a:lstStyle/>
        <a:p>
          <a:endParaRPr lang="ru-RU"/>
        </a:p>
      </dgm:t>
    </dgm:pt>
    <dgm:pt modelId="{83B2B361-B24F-46FF-93C9-4CB57785BF4C}" type="sibTrans" cxnId="{3504800E-2D4B-4F5D-8F19-8F4B45966129}">
      <dgm:prSet/>
      <dgm:spPr/>
      <dgm:t>
        <a:bodyPr/>
        <a:lstStyle/>
        <a:p>
          <a:endParaRPr lang="ru-RU"/>
        </a:p>
      </dgm:t>
    </dgm:pt>
    <dgm:pt modelId="{28D69F85-9E4C-4739-8BED-EDDA3FEC0CAA}">
      <dgm:prSet phldrT="[Текст]"/>
      <dgm:spPr/>
      <dgm:t>
        <a:bodyPr/>
        <a:lstStyle/>
        <a:p>
          <a:r>
            <a:rPr lang="ru-RU" dirty="0" smtClean="0"/>
            <a:t>Нижняя граница пульса определяется по формуле: </a:t>
          </a:r>
          <a:endParaRPr lang="ru-RU" dirty="0"/>
        </a:p>
      </dgm:t>
    </dgm:pt>
    <dgm:pt modelId="{AA346413-3A32-4845-A63B-B27553D77611}" type="parTrans" cxnId="{77AAF6AC-9719-4C88-908A-2C6C38B441EC}">
      <dgm:prSet/>
      <dgm:spPr/>
      <dgm:t>
        <a:bodyPr/>
        <a:lstStyle/>
        <a:p>
          <a:endParaRPr lang="ru-RU"/>
        </a:p>
      </dgm:t>
    </dgm:pt>
    <dgm:pt modelId="{E635D3A7-608A-40A2-A0C1-A16FBB284711}" type="sibTrans" cxnId="{77AAF6AC-9719-4C88-908A-2C6C38B441EC}">
      <dgm:prSet/>
      <dgm:spPr/>
      <dgm:t>
        <a:bodyPr/>
        <a:lstStyle/>
        <a:p>
          <a:endParaRPr lang="ru-RU"/>
        </a:p>
      </dgm:t>
    </dgm:pt>
    <dgm:pt modelId="{83C1C4CF-5DB7-410A-A478-92E2D84697AE}">
      <dgm:prSet/>
      <dgm:spPr/>
      <dgm:t>
        <a:bodyPr/>
        <a:lstStyle/>
        <a:p>
          <a:r>
            <a:rPr lang="ru-RU" dirty="0" smtClean="0"/>
            <a:t>220 - возраст (в годах) •0,6</a:t>
          </a:r>
          <a:endParaRPr lang="ru-RU" dirty="0"/>
        </a:p>
      </dgm:t>
    </dgm:pt>
    <dgm:pt modelId="{FCDC4C30-7ED8-4492-97BC-D3872DB475EF}" type="parTrans" cxnId="{7BD4EEF7-54E0-40C1-97B5-B35188387773}">
      <dgm:prSet/>
      <dgm:spPr/>
      <dgm:t>
        <a:bodyPr/>
        <a:lstStyle/>
        <a:p>
          <a:endParaRPr lang="ru-RU"/>
        </a:p>
      </dgm:t>
    </dgm:pt>
    <dgm:pt modelId="{734AAED9-F68C-4E2D-BBEC-D2249C92C150}" type="sibTrans" cxnId="{7BD4EEF7-54E0-40C1-97B5-B35188387773}">
      <dgm:prSet/>
      <dgm:spPr/>
      <dgm:t>
        <a:bodyPr/>
        <a:lstStyle/>
        <a:p>
          <a:endParaRPr lang="ru-RU"/>
        </a:p>
      </dgm:t>
    </dgm:pt>
    <dgm:pt modelId="{EB1CC4C1-FDEE-4FFE-BD8D-C4E101846156}" type="pres">
      <dgm:prSet presAssocID="{781DF5F3-C5DB-40B8-BE25-BBFA0151F51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AA8CE-DAE3-4DF7-A6A8-2C16C29E2E30}" type="pres">
      <dgm:prSet presAssocID="{13677CDA-8177-463F-944A-27D5424934EE}" presName="upArrow" presStyleLbl="node1" presStyleIdx="0" presStyleCnt="2"/>
      <dgm:spPr/>
    </dgm:pt>
    <dgm:pt modelId="{F7F58FE1-45BD-42C9-91F7-6DFD112C9BE9}" type="pres">
      <dgm:prSet presAssocID="{13677CDA-8177-463F-944A-27D5424934E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DF5BA-F564-461A-B151-6A5BC1A1AE37}" type="pres">
      <dgm:prSet presAssocID="{28D69F85-9E4C-4739-8BED-EDDA3FEC0CAA}" presName="downArrow" presStyleLbl="node1" presStyleIdx="1" presStyleCnt="2"/>
      <dgm:spPr/>
    </dgm:pt>
    <dgm:pt modelId="{1DAA6FBF-1A81-4377-8017-714871BB7C14}" type="pres">
      <dgm:prSet presAssocID="{28D69F85-9E4C-4739-8BED-EDDA3FEC0CA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4EEF7-54E0-40C1-97B5-B35188387773}" srcId="{28D69F85-9E4C-4739-8BED-EDDA3FEC0CAA}" destId="{83C1C4CF-5DB7-410A-A478-92E2D84697AE}" srcOrd="0" destOrd="0" parTransId="{FCDC4C30-7ED8-4492-97BC-D3872DB475EF}" sibTransId="{734AAED9-F68C-4E2D-BBEC-D2249C92C150}"/>
    <dgm:cxn modelId="{77AAF6AC-9719-4C88-908A-2C6C38B441EC}" srcId="{781DF5F3-C5DB-40B8-BE25-BBFA0151F514}" destId="{28D69F85-9E4C-4739-8BED-EDDA3FEC0CAA}" srcOrd="1" destOrd="0" parTransId="{AA346413-3A32-4845-A63B-B27553D77611}" sibTransId="{E635D3A7-608A-40A2-A0C1-A16FBB284711}"/>
    <dgm:cxn modelId="{F6FD82E7-2FAF-4F5E-89A5-44DC91BFE6C3}" type="presOf" srcId="{8F4B1DFF-FEB6-4E4B-A78B-C40044D64DDD}" destId="{F7F58FE1-45BD-42C9-91F7-6DFD112C9BE9}" srcOrd="0" destOrd="1" presId="urn:microsoft.com/office/officeart/2005/8/layout/arrow4"/>
    <dgm:cxn modelId="{3504800E-2D4B-4F5D-8F19-8F4B45966129}" srcId="{781DF5F3-C5DB-40B8-BE25-BBFA0151F514}" destId="{13677CDA-8177-463F-944A-27D5424934EE}" srcOrd="0" destOrd="0" parTransId="{C6C8BDB9-FC43-441A-A4CF-7E3FFFF893E4}" sibTransId="{83B2B361-B24F-46FF-93C9-4CB57785BF4C}"/>
    <dgm:cxn modelId="{A533B678-196E-46B7-AEC0-9BCF22B09B00}" type="presOf" srcId="{83C1C4CF-5DB7-410A-A478-92E2D84697AE}" destId="{1DAA6FBF-1A81-4377-8017-714871BB7C14}" srcOrd="0" destOrd="1" presId="urn:microsoft.com/office/officeart/2005/8/layout/arrow4"/>
    <dgm:cxn modelId="{D90220FC-6F4B-4B39-822D-C844E7F16464}" type="presOf" srcId="{28D69F85-9E4C-4739-8BED-EDDA3FEC0CAA}" destId="{1DAA6FBF-1A81-4377-8017-714871BB7C14}" srcOrd="0" destOrd="0" presId="urn:microsoft.com/office/officeart/2005/8/layout/arrow4"/>
    <dgm:cxn modelId="{F71C2D76-B659-47B2-9594-2513E8424D70}" type="presOf" srcId="{781DF5F3-C5DB-40B8-BE25-BBFA0151F514}" destId="{EB1CC4C1-FDEE-4FFE-BD8D-C4E101846156}" srcOrd="0" destOrd="0" presId="urn:microsoft.com/office/officeart/2005/8/layout/arrow4"/>
    <dgm:cxn modelId="{A45CC3EA-4D6D-4ECD-AB2C-6EE7A8F50373}" type="presOf" srcId="{13677CDA-8177-463F-944A-27D5424934EE}" destId="{F7F58FE1-45BD-42C9-91F7-6DFD112C9BE9}" srcOrd="0" destOrd="0" presId="urn:microsoft.com/office/officeart/2005/8/layout/arrow4"/>
    <dgm:cxn modelId="{4970A272-76FB-41A6-8CF4-CDE901A9ED19}" srcId="{13677CDA-8177-463F-944A-27D5424934EE}" destId="{8F4B1DFF-FEB6-4E4B-A78B-C40044D64DDD}" srcOrd="0" destOrd="0" parTransId="{EBB5F0F9-1951-43DB-AC5E-E44E8652B43D}" sibTransId="{9E6EC805-0DB2-4318-997A-F9BF0124A62F}"/>
    <dgm:cxn modelId="{B3B6ABA8-ECE3-4832-8EF7-2F74591E0156}" type="presParOf" srcId="{EB1CC4C1-FDEE-4FFE-BD8D-C4E101846156}" destId="{A01AA8CE-DAE3-4DF7-A6A8-2C16C29E2E30}" srcOrd="0" destOrd="0" presId="urn:microsoft.com/office/officeart/2005/8/layout/arrow4"/>
    <dgm:cxn modelId="{5F5164D9-2053-4B7A-A486-B4021E497814}" type="presParOf" srcId="{EB1CC4C1-FDEE-4FFE-BD8D-C4E101846156}" destId="{F7F58FE1-45BD-42C9-91F7-6DFD112C9BE9}" srcOrd="1" destOrd="0" presId="urn:microsoft.com/office/officeart/2005/8/layout/arrow4"/>
    <dgm:cxn modelId="{103D74AF-FE03-4422-BEFC-BADC99F72106}" type="presParOf" srcId="{EB1CC4C1-FDEE-4FFE-BD8D-C4E101846156}" destId="{BF9DF5BA-F564-461A-B151-6A5BC1A1AE37}" srcOrd="2" destOrd="0" presId="urn:microsoft.com/office/officeart/2005/8/layout/arrow4"/>
    <dgm:cxn modelId="{D104C60F-451D-4A01-A30A-2A82382BC5CA}" type="presParOf" srcId="{EB1CC4C1-FDEE-4FFE-BD8D-C4E101846156}" destId="{1DAA6FBF-1A81-4377-8017-714871BB7C1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F18DA5-5DB3-4E4F-8CA1-E2CA4CE4234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64E9F3D-541F-4D13-AF46-4DFFD5E007A3}">
      <dgm:prSet/>
      <dgm:spPr/>
      <dgm:t>
        <a:bodyPr/>
        <a:lstStyle/>
        <a:p>
          <a:pPr rtl="0"/>
          <a:r>
            <a:rPr lang="ru-RU" smtClean="0"/>
            <a:t>Таким образом, ЧСС 120-130 уд./мин является зоной тренировки для новичков. </a:t>
          </a:r>
          <a:endParaRPr lang="ru-RU"/>
        </a:p>
      </dgm:t>
    </dgm:pt>
    <dgm:pt modelId="{26A30515-F2AD-4FB4-A79D-F79452056CF5}" type="parTrans" cxnId="{B9764F6C-1FF9-4A3D-B352-4DE95F9BF60F}">
      <dgm:prSet/>
      <dgm:spPr/>
      <dgm:t>
        <a:bodyPr/>
        <a:lstStyle/>
        <a:p>
          <a:endParaRPr lang="ru-RU"/>
        </a:p>
      </dgm:t>
    </dgm:pt>
    <dgm:pt modelId="{0743A76E-D533-4E96-A3EC-76A8A1BC04A5}" type="sibTrans" cxnId="{B9764F6C-1FF9-4A3D-B352-4DE95F9BF60F}">
      <dgm:prSet/>
      <dgm:spPr/>
      <dgm:t>
        <a:bodyPr/>
        <a:lstStyle/>
        <a:p>
          <a:endParaRPr lang="ru-RU"/>
        </a:p>
      </dgm:t>
    </dgm:pt>
    <dgm:pt modelId="{6C1D9926-7807-4D9A-8FC7-0092265E55A8}">
      <dgm:prSet/>
      <dgm:spPr/>
      <dgm:t>
        <a:bodyPr/>
        <a:lstStyle/>
        <a:p>
          <a:pPr rtl="0"/>
          <a:r>
            <a:rPr lang="ru-RU" dirty="0" smtClean="0"/>
            <a:t>У пожилых ослабленных людей или людей, имеющих отклонения в деятельности сердечно-сосудистой системы, пульс во время занятий не должен превышать 120 уд./мин.</a:t>
          </a:r>
          <a:endParaRPr lang="ru-RU" dirty="0"/>
        </a:p>
      </dgm:t>
    </dgm:pt>
    <dgm:pt modelId="{2223B0E6-B455-4B52-BE63-FAB9EC6814BD}" type="parTrans" cxnId="{A07FC652-9473-45F1-B20A-CCDEB451721B}">
      <dgm:prSet/>
      <dgm:spPr/>
      <dgm:t>
        <a:bodyPr/>
        <a:lstStyle/>
        <a:p>
          <a:endParaRPr lang="ru-RU"/>
        </a:p>
      </dgm:t>
    </dgm:pt>
    <dgm:pt modelId="{83E06869-DD5F-48BF-9C41-19FC075D5A64}" type="sibTrans" cxnId="{A07FC652-9473-45F1-B20A-CCDEB451721B}">
      <dgm:prSet/>
      <dgm:spPr/>
      <dgm:t>
        <a:bodyPr/>
        <a:lstStyle/>
        <a:p>
          <a:endParaRPr lang="ru-RU"/>
        </a:p>
      </dgm:t>
    </dgm:pt>
    <dgm:pt modelId="{0AF2A402-3B28-4F85-8724-9C7D2DCC1B26}">
      <dgm:prSet/>
      <dgm:spPr/>
      <dgm:t>
        <a:bodyPr/>
        <a:lstStyle/>
        <a:p>
          <a:pPr rtl="0"/>
          <a:r>
            <a:rPr lang="ru-RU" dirty="0" smtClean="0"/>
            <a:t>Тренировка при ЧСС 130-140 уд./мин обеспечивает развитие общей выносливости у начинающих и ее поддержание у более подготовленных. </a:t>
          </a:r>
          <a:endParaRPr lang="ru-RU" dirty="0"/>
        </a:p>
      </dgm:t>
    </dgm:pt>
    <dgm:pt modelId="{70655C7D-6389-43AA-AE06-899FAF90D37C}" type="parTrans" cxnId="{F45BD25A-BAD8-4701-ADA9-2AAF6CE3423F}">
      <dgm:prSet/>
      <dgm:spPr/>
      <dgm:t>
        <a:bodyPr/>
        <a:lstStyle/>
        <a:p>
          <a:endParaRPr lang="ru-RU"/>
        </a:p>
      </dgm:t>
    </dgm:pt>
    <dgm:pt modelId="{B47213D8-E455-4237-89E6-8501C496EEE5}" type="sibTrans" cxnId="{F45BD25A-BAD8-4701-ADA9-2AAF6CE3423F}">
      <dgm:prSet/>
      <dgm:spPr/>
      <dgm:t>
        <a:bodyPr/>
        <a:lstStyle/>
        <a:p>
          <a:endParaRPr lang="ru-RU"/>
        </a:p>
      </dgm:t>
    </dgm:pt>
    <dgm:pt modelId="{64AC408A-DE33-458F-A067-A424448CA8D9}">
      <dgm:prSet/>
      <dgm:spPr/>
      <dgm:t>
        <a:bodyPr/>
        <a:lstStyle/>
        <a:p>
          <a:pPr rtl="0"/>
          <a:r>
            <a:rPr lang="ru-RU" smtClean="0"/>
            <a:t>Максимальный тренировочный эффект для развития аэробных возможностей и общей выносливости наблюдается во время тренировки при ЧСС от 144 до 136 уд./мин.</a:t>
          </a:r>
          <a:endParaRPr lang="ru-RU"/>
        </a:p>
      </dgm:t>
    </dgm:pt>
    <dgm:pt modelId="{66CA90D0-58D3-4261-9AEB-C604F3A45C86}" type="parTrans" cxnId="{85749498-442A-42E5-B651-93D0A563AE66}">
      <dgm:prSet/>
      <dgm:spPr/>
      <dgm:t>
        <a:bodyPr/>
        <a:lstStyle/>
        <a:p>
          <a:endParaRPr lang="ru-RU"/>
        </a:p>
      </dgm:t>
    </dgm:pt>
    <dgm:pt modelId="{C0EE9674-9771-4E32-A2CE-A3C38F7F5943}" type="sibTrans" cxnId="{85749498-442A-42E5-B651-93D0A563AE66}">
      <dgm:prSet/>
      <dgm:spPr/>
      <dgm:t>
        <a:bodyPr/>
        <a:lstStyle/>
        <a:p>
          <a:endParaRPr lang="ru-RU"/>
        </a:p>
      </dgm:t>
    </dgm:pt>
    <dgm:pt modelId="{48A762C9-6F60-43B3-99A3-CEBA645F1335}">
      <dgm:prSet/>
      <dgm:spPr/>
      <dgm:t>
        <a:bodyPr/>
        <a:lstStyle/>
        <a:p>
          <a:pPr rtl="0"/>
          <a:r>
            <a:rPr lang="ru-RU" smtClean="0"/>
            <a:t>Во время занятий физическими упражнениями с оздоровительной направленностью сердце должно работать с определенной, но не максимальной нагрузкой, обеспечивающей безопасный уровень для выполнения непрерывных упражнений.</a:t>
          </a:r>
          <a:endParaRPr lang="ru-RU"/>
        </a:p>
      </dgm:t>
    </dgm:pt>
    <dgm:pt modelId="{F3A1E243-EA20-448E-B46F-296C6D2C729B}" type="parTrans" cxnId="{195BCB6D-28E9-4F22-95C1-B2131F95D8FB}">
      <dgm:prSet/>
      <dgm:spPr/>
      <dgm:t>
        <a:bodyPr/>
        <a:lstStyle/>
        <a:p>
          <a:endParaRPr lang="ru-RU"/>
        </a:p>
      </dgm:t>
    </dgm:pt>
    <dgm:pt modelId="{6B3BD904-CBD8-4113-A096-D43FD01B8393}" type="sibTrans" cxnId="{195BCB6D-28E9-4F22-95C1-B2131F95D8FB}">
      <dgm:prSet/>
      <dgm:spPr/>
      <dgm:t>
        <a:bodyPr/>
        <a:lstStyle/>
        <a:p>
          <a:endParaRPr lang="ru-RU"/>
        </a:p>
      </dgm:t>
    </dgm:pt>
    <dgm:pt modelId="{54CD43D9-76FF-40F2-BED6-3E984B475F39}" type="pres">
      <dgm:prSet presAssocID="{80F18DA5-5DB3-4E4F-8CA1-E2CA4CE423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FE22794-A225-48EE-8565-90E056DBD0DE}" type="pres">
      <dgm:prSet presAssocID="{80F18DA5-5DB3-4E4F-8CA1-E2CA4CE42344}" presName="Name1" presStyleCnt="0"/>
      <dgm:spPr/>
      <dgm:t>
        <a:bodyPr/>
        <a:lstStyle/>
        <a:p>
          <a:endParaRPr lang="ru-RU"/>
        </a:p>
      </dgm:t>
    </dgm:pt>
    <dgm:pt modelId="{6F83141C-F314-4F8B-942F-AE41CEBD25B9}" type="pres">
      <dgm:prSet presAssocID="{80F18DA5-5DB3-4E4F-8CA1-E2CA4CE42344}" presName="cycle" presStyleCnt="0"/>
      <dgm:spPr/>
      <dgm:t>
        <a:bodyPr/>
        <a:lstStyle/>
        <a:p>
          <a:endParaRPr lang="ru-RU"/>
        </a:p>
      </dgm:t>
    </dgm:pt>
    <dgm:pt modelId="{909E5E81-146B-4B94-AE72-6F6062CEC56D}" type="pres">
      <dgm:prSet presAssocID="{80F18DA5-5DB3-4E4F-8CA1-E2CA4CE42344}" presName="srcNode" presStyleLbl="node1" presStyleIdx="0" presStyleCnt="5"/>
      <dgm:spPr/>
      <dgm:t>
        <a:bodyPr/>
        <a:lstStyle/>
        <a:p>
          <a:endParaRPr lang="ru-RU"/>
        </a:p>
      </dgm:t>
    </dgm:pt>
    <dgm:pt modelId="{CD1A5FC3-D1C5-4A8D-AAA6-E2CE79D59D9E}" type="pres">
      <dgm:prSet presAssocID="{80F18DA5-5DB3-4E4F-8CA1-E2CA4CE42344}" presName="conn" presStyleLbl="parChTrans1D2" presStyleIdx="0" presStyleCnt="1"/>
      <dgm:spPr/>
      <dgm:t>
        <a:bodyPr/>
        <a:lstStyle/>
        <a:p>
          <a:endParaRPr lang="ru-RU"/>
        </a:p>
      </dgm:t>
    </dgm:pt>
    <dgm:pt modelId="{85A672FF-54A1-46EC-8111-30424A880D7A}" type="pres">
      <dgm:prSet presAssocID="{80F18DA5-5DB3-4E4F-8CA1-E2CA4CE42344}" presName="extraNode" presStyleLbl="node1" presStyleIdx="0" presStyleCnt="5"/>
      <dgm:spPr/>
      <dgm:t>
        <a:bodyPr/>
        <a:lstStyle/>
        <a:p>
          <a:endParaRPr lang="ru-RU"/>
        </a:p>
      </dgm:t>
    </dgm:pt>
    <dgm:pt modelId="{28AE67AD-13AF-4803-AB36-3A82F915A144}" type="pres">
      <dgm:prSet presAssocID="{80F18DA5-5DB3-4E4F-8CA1-E2CA4CE42344}" presName="dstNode" presStyleLbl="node1" presStyleIdx="0" presStyleCnt="5"/>
      <dgm:spPr/>
      <dgm:t>
        <a:bodyPr/>
        <a:lstStyle/>
        <a:p>
          <a:endParaRPr lang="ru-RU"/>
        </a:p>
      </dgm:t>
    </dgm:pt>
    <dgm:pt modelId="{C7FBF2D3-EE7C-40AD-912E-8B9D224D37CB}" type="pres">
      <dgm:prSet presAssocID="{664E9F3D-541F-4D13-AF46-4DFFD5E007A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34C05-9A3B-4F0D-B2E9-2051179F75E6}" type="pres">
      <dgm:prSet presAssocID="{664E9F3D-541F-4D13-AF46-4DFFD5E007A3}" presName="accent_1" presStyleCnt="0"/>
      <dgm:spPr/>
      <dgm:t>
        <a:bodyPr/>
        <a:lstStyle/>
        <a:p>
          <a:endParaRPr lang="ru-RU"/>
        </a:p>
      </dgm:t>
    </dgm:pt>
    <dgm:pt modelId="{19F08F6A-EBB6-4938-9EB5-AE6FB6536DB8}" type="pres">
      <dgm:prSet presAssocID="{664E9F3D-541F-4D13-AF46-4DFFD5E007A3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9D926093-F96A-4C17-B873-7084EBBCD72C}" type="pres">
      <dgm:prSet presAssocID="{6C1D9926-7807-4D9A-8FC7-0092265E55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64560-E5AF-42F2-9E68-941532497EA5}" type="pres">
      <dgm:prSet presAssocID="{6C1D9926-7807-4D9A-8FC7-0092265E55A8}" presName="accent_2" presStyleCnt="0"/>
      <dgm:spPr/>
      <dgm:t>
        <a:bodyPr/>
        <a:lstStyle/>
        <a:p>
          <a:endParaRPr lang="ru-RU"/>
        </a:p>
      </dgm:t>
    </dgm:pt>
    <dgm:pt modelId="{6EB7BB89-6EBE-4CFB-9EC9-BDABDF1083B8}" type="pres">
      <dgm:prSet presAssocID="{6C1D9926-7807-4D9A-8FC7-0092265E55A8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2DD72D85-8497-47C4-9FF4-54CDA4805CF1}" type="pres">
      <dgm:prSet presAssocID="{0AF2A402-3B28-4F85-8724-9C7D2DCC1B2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E08C3-4844-47EF-B08D-77540E63EDCF}" type="pres">
      <dgm:prSet presAssocID="{0AF2A402-3B28-4F85-8724-9C7D2DCC1B26}" presName="accent_3" presStyleCnt="0"/>
      <dgm:spPr/>
      <dgm:t>
        <a:bodyPr/>
        <a:lstStyle/>
        <a:p>
          <a:endParaRPr lang="ru-RU"/>
        </a:p>
      </dgm:t>
    </dgm:pt>
    <dgm:pt modelId="{141A60C9-8E9B-465C-9B55-9FE87D8CFCCA}" type="pres">
      <dgm:prSet presAssocID="{0AF2A402-3B28-4F85-8724-9C7D2DCC1B26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19D736AD-23A5-46AF-9E8A-4073A6539EC8}" type="pres">
      <dgm:prSet presAssocID="{64AC408A-DE33-458F-A067-A424448CA8D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F69C1-D60A-4F60-9705-24A829C7841A}" type="pres">
      <dgm:prSet presAssocID="{64AC408A-DE33-458F-A067-A424448CA8D9}" presName="accent_4" presStyleCnt="0"/>
      <dgm:spPr/>
      <dgm:t>
        <a:bodyPr/>
        <a:lstStyle/>
        <a:p>
          <a:endParaRPr lang="ru-RU"/>
        </a:p>
      </dgm:t>
    </dgm:pt>
    <dgm:pt modelId="{0E9AF2D7-D3DA-46BD-BB47-9477605D1444}" type="pres">
      <dgm:prSet presAssocID="{64AC408A-DE33-458F-A067-A424448CA8D9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89F17281-F00E-4D3D-9FBC-2CB24C030773}" type="pres">
      <dgm:prSet presAssocID="{48A762C9-6F60-43B3-99A3-CEBA645F133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8D2D6-950C-45B9-918E-A089E0D05EA1}" type="pres">
      <dgm:prSet presAssocID="{48A762C9-6F60-43B3-99A3-CEBA645F1335}" presName="accent_5" presStyleCnt="0"/>
      <dgm:spPr/>
      <dgm:t>
        <a:bodyPr/>
        <a:lstStyle/>
        <a:p>
          <a:endParaRPr lang="ru-RU"/>
        </a:p>
      </dgm:t>
    </dgm:pt>
    <dgm:pt modelId="{3CABB049-D7C4-4DCA-946F-0BBFBA92DA25}" type="pres">
      <dgm:prSet presAssocID="{48A762C9-6F60-43B3-99A3-CEBA645F1335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DCDEBA29-623F-4A97-9630-07C732CDA5E0}" type="presOf" srcId="{80F18DA5-5DB3-4E4F-8CA1-E2CA4CE42344}" destId="{54CD43D9-76FF-40F2-BED6-3E984B475F39}" srcOrd="0" destOrd="0" presId="urn:microsoft.com/office/officeart/2008/layout/VerticalCurvedList"/>
    <dgm:cxn modelId="{6934E921-60A0-41D7-AEF3-9F5D0246E70E}" type="presOf" srcId="{48A762C9-6F60-43B3-99A3-CEBA645F1335}" destId="{89F17281-F00E-4D3D-9FBC-2CB24C030773}" srcOrd="0" destOrd="0" presId="urn:microsoft.com/office/officeart/2008/layout/VerticalCurvedList"/>
    <dgm:cxn modelId="{B9764F6C-1FF9-4A3D-B352-4DE95F9BF60F}" srcId="{80F18DA5-5DB3-4E4F-8CA1-E2CA4CE42344}" destId="{664E9F3D-541F-4D13-AF46-4DFFD5E007A3}" srcOrd="0" destOrd="0" parTransId="{26A30515-F2AD-4FB4-A79D-F79452056CF5}" sibTransId="{0743A76E-D533-4E96-A3EC-76A8A1BC04A5}"/>
    <dgm:cxn modelId="{F45BD25A-BAD8-4701-ADA9-2AAF6CE3423F}" srcId="{80F18DA5-5DB3-4E4F-8CA1-E2CA4CE42344}" destId="{0AF2A402-3B28-4F85-8724-9C7D2DCC1B26}" srcOrd="2" destOrd="0" parTransId="{70655C7D-6389-43AA-AE06-899FAF90D37C}" sibTransId="{B47213D8-E455-4237-89E6-8501C496EEE5}"/>
    <dgm:cxn modelId="{64E4A2E5-100B-4F39-83C0-04591939CB5C}" type="presOf" srcId="{664E9F3D-541F-4D13-AF46-4DFFD5E007A3}" destId="{C7FBF2D3-EE7C-40AD-912E-8B9D224D37CB}" srcOrd="0" destOrd="0" presId="urn:microsoft.com/office/officeart/2008/layout/VerticalCurvedList"/>
    <dgm:cxn modelId="{400B3FE5-DE97-4D06-8C68-1949F80F2DD4}" type="presOf" srcId="{6C1D9926-7807-4D9A-8FC7-0092265E55A8}" destId="{9D926093-F96A-4C17-B873-7084EBBCD72C}" srcOrd="0" destOrd="0" presId="urn:microsoft.com/office/officeart/2008/layout/VerticalCurvedList"/>
    <dgm:cxn modelId="{62D02A15-C624-4304-961D-B2B299634DE1}" type="presOf" srcId="{0AF2A402-3B28-4F85-8724-9C7D2DCC1B26}" destId="{2DD72D85-8497-47C4-9FF4-54CDA4805CF1}" srcOrd="0" destOrd="0" presId="urn:microsoft.com/office/officeart/2008/layout/VerticalCurvedList"/>
    <dgm:cxn modelId="{85749498-442A-42E5-B651-93D0A563AE66}" srcId="{80F18DA5-5DB3-4E4F-8CA1-E2CA4CE42344}" destId="{64AC408A-DE33-458F-A067-A424448CA8D9}" srcOrd="3" destOrd="0" parTransId="{66CA90D0-58D3-4261-9AEB-C604F3A45C86}" sibTransId="{C0EE9674-9771-4E32-A2CE-A3C38F7F5943}"/>
    <dgm:cxn modelId="{A07FC652-9473-45F1-B20A-CCDEB451721B}" srcId="{80F18DA5-5DB3-4E4F-8CA1-E2CA4CE42344}" destId="{6C1D9926-7807-4D9A-8FC7-0092265E55A8}" srcOrd="1" destOrd="0" parTransId="{2223B0E6-B455-4B52-BE63-FAB9EC6814BD}" sibTransId="{83E06869-DD5F-48BF-9C41-19FC075D5A64}"/>
    <dgm:cxn modelId="{195BCB6D-28E9-4F22-95C1-B2131F95D8FB}" srcId="{80F18DA5-5DB3-4E4F-8CA1-E2CA4CE42344}" destId="{48A762C9-6F60-43B3-99A3-CEBA645F1335}" srcOrd="4" destOrd="0" parTransId="{F3A1E243-EA20-448E-B46F-296C6D2C729B}" sibTransId="{6B3BD904-CBD8-4113-A096-D43FD01B8393}"/>
    <dgm:cxn modelId="{D1435F57-2139-4A40-B14A-754815F2F422}" type="presOf" srcId="{64AC408A-DE33-458F-A067-A424448CA8D9}" destId="{19D736AD-23A5-46AF-9E8A-4073A6539EC8}" srcOrd="0" destOrd="0" presId="urn:microsoft.com/office/officeart/2008/layout/VerticalCurvedList"/>
    <dgm:cxn modelId="{F8339A41-5E6A-4FF3-BCCC-F46DDB6FECA5}" type="presOf" srcId="{0743A76E-D533-4E96-A3EC-76A8A1BC04A5}" destId="{CD1A5FC3-D1C5-4A8D-AAA6-E2CE79D59D9E}" srcOrd="0" destOrd="0" presId="urn:microsoft.com/office/officeart/2008/layout/VerticalCurvedList"/>
    <dgm:cxn modelId="{67FB1F87-12BA-44A1-8F43-300A314DD9A7}" type="presParOf" srcId="{54CD43D9-76FF-40F2-BED6-3E984B475F39}" destId="{4FE22794-A225-48EE-8565-90E056DBD0DE}" srcOrd="0" destOrd="0" presId="urn:microsoft.com/office/officeart/2008/layout/VerticalCurvedList"/>
    <dgm:cxn modelId="{0B7D1DE8-F64D-4577-8C58-4E6E32A13C4E}" type="presParOf" srcId="{4FE22794-A225-48EE-8565-90E056DBD0DE}" destId="{6F83141C-F314-4F8B-942F-AE41CEBD25B9}" srcOrd="0" destOrd="0" presId="urn:microsoft.com/office/officeart/2008/layout/VerticalCurvedList"/>
    <dgm:cxn modelId="{A1A0C975-2729-44BE-90EB-86543D2078F2}" type="presParOf" srcId="{6F83141C-F314-4F8B-942F-AE41CEBD25B9}" destId="{909E5E81-146B-4B94-AE72-6F6062CEC56D}" srcOrd="0" destOrd="0" presId="urn:microsoft.com/office/officeart/2008/layout/VerticalCurvedList"/>
    <dgm:cxn modelId="{DC5A9A70-17AD-4134-AF75-5DD1236D3A18}" type="presParOf" srcId="{6F83141C-F314-4F8B-942F-AE41CEBD25B9}" destId="{CD1A5FC3-D1C5-4A8D-AAA6-E2CE79D59D9E}" srcOrd="1" destOrd="0" presId="urn:microsoft.com/office/officeart/2008/layout/VerticalCurvedList"/>
    <dgm:cxn modelId="{59F739AE-365D-4AA2-9A54-0F1364C8EC9F}" type="presParOf" srcId="{6F83141C-F314-4F8B-942F-AE41CEBD25B9}" destId="{85A672FF-54A1-46EC-8111-30424A880D7A}" srcOrd="2" destOrd="0" presId="urn:microsoft.com/office/officeart/2008/layout/VerticalCurvedList"/>
    <dgm:cxn modelId="{538327CE-EC13-43AD-9B1C-D4A3C67D52FE}" type="presParOf" srcId="{6F83141C-F314-4F8B-942F-AE41CEBD25B9}" destId="{28AE67AD-13AF-4803-AB36-3A82F915A144}" srcOrd="3" destOrd="0" presId="urn:microsoft.com/office/officeart/2008/layout/VerticalCurvedList"/>
    <dgm:cxn modelId="{7012BB6E-E0CD-4502-8416-50B9E77DD58E}" type="presParOf" srcId="{4FE22794-A225-48EE-8565-90E056DBD0DE}" destId="{C7FBF2D3-EE7C-40AD-912E-8B9D224D37CB}" srcOrd="1" destOrd="0" presId="urn:microsoft.com/office/officeart/2008/layout/VerticalCurvedList"/>
    <dgm:cxn modelId="{262D29C0-1356-4CFB-8589-00DEF85E5FCF}" type="presParOf" srcId="{4FE22794-A225-48EE-8565-90E056DBD0DE}" destId="{B9634C05-9A3B-4F0D-B2E9-2051179F75E6}" srcOrd="2" destOrd="0" presId="urn:microsoft.com/office/officeart/2008/layout/VerticalCurvedList"/>
    <dgm:cxn modelId="{09270B57-4407-4DF6-BC15-A07E4150B062}" type="presParOf" srcId="{B9634C05-9A3B-4F0D-B2E9-2051179F75E6}" destId="{19F08F6A-EBB6-4938-9EB5-AE6FB6536DB8}" srcOrd="0" destOrd="0" presId="urn:microsoft.com/office/officeart/2008/layout/VerticalCurvedList"/>
    <dgm:cxn modelId="{2708066F-5BE1-4D56-A71A-F1D2AAE52DE5}" type="presParOf" srcId="{4FE22794-A225-48EE-8565-90E056DBD0DE}" destId="{9D926093-F96A-4C17-B873-7084EBBCD72C}" srcOrd="3" destOrd="0" presId="urn:microsoft.com/office/officeart/2008/layout/VerticalCurvedList"/>
    <dgm:cxn modelId="{371C0B9D-D6AA-49E2-BB32-9BAD033ADDA7}" type="presParOf" srcId="{4FE22794-A225-48EE-8565-90E056DBD0DE}" destId="{0FB64560-E5AF-42F2-9E68-941532497EA5}" srcOrd="4" destOrd="0" presId="urn:microsoft.com/office/officeart/2008/layout/VerticalCurvedList"/>
    <dgm:cxn modelId="{26DA82C1-CD3F-4989-80BA-8ED7439BE506}" type="presParOf" srcId="{0FB64560-E5AF-42F2-9E68-941532497EA5}" destId="{6EB7BB89-6EBE-4CFB-9EC9-BDABDF1083B8}" srcOrd="0" destOrd="0" presId="urn:microsoft.com/office/officeart/2008/layout/VerticalCurvedList"/>
    <dgm:cxn modelId="{D6627736-D913-4979-B485-459B8C292FFD}" type="presParOf" srcId="{4FE22794-A225-48EE-8565-90E056DBD0DE}" destId="{2DD72D85-8497-47C4-9FF4-54CDA4805CF1}" srcOrd="5" destOrd="0" presId="urn:microsoft.com/office/officeart/2008/layout/VerticalCurvedList"/>
    <dgm:cxn modelId="{A0760150-DCDA-45EF-9002-CB618F21BD7C}" type="presParOf" srcId="{4FE22794-A225-48EE-8565-90E056DBD0DE}" destId="{AF7E08C3-4844-47EF-B08D-77540E63EDCF}" srcOrd="6" destOrd="0" presId="urn:microsoft.com/office/officeart/2008/layout/VerticalCurvedList"/>
    <dgm:cxn modelId="{B7299BA6-3B0F-4F8F-8DD5-6F1976B1FA3E}" type="presParOf" srcId="{AF7E08C3-4844-47EF-B08D-77540E63EDCF}" destId="{141A60C9-8E9B-465C-9B55-9FE87D8CFCCA}" srcOrd="0" destOrd="0" presId="urn:microsoft.com/office/officeart/2008/layout/VerticalCurvedList"/>
    <dgm:cxn modelId="{9FCE9CC7-118C-4479-BB1E-04B929C3D8B9}" type="presParOf" srcId="{4FE22794-A225-48EE-8565-90E056DBD0DE}" destId="{19D736AD-23A5-46AF-9E8A-4073A6539EC8}" srcOrd="7" destOrd="0" presId="urn:microsoft.com/office/officeart/2008/layout/VerticalCurvedList"/>
    <dgm:cxn modelId="{81A1860F-AD67-4A23-8E62-A75F177BE631}" type="presParOf" srcId="{4FE22794-A225-48EE-8565-90E056DBD0DE}" destId="{31FF69C1-D60A-4F60-9705-24A829C7841A}" srcOrd="8" destOrd="0" presId="urn:microsoft.com/office/officeart/2008/layout/VerticalCurvedList"/>
    <dgm:cxn modelId="{0DE6F0D6-7A52-4405-8636-D557493BC2F4}" type="presParOf" srcId="{31FF69C1-D60A-4F60-9705-24A829C7841A}" destId="{0E9AF2D7-D3DA-46BD-BB47-9477605D1444}" srcOrd="0" destOrd="0" presId="urn:microsoft.com/office/officeart/2008/layout/VerticalCurvedList"/>
    <dgm:cxn modelId="{29C72ACE-7A87-47DA-8B39-3C75DA7EE11C}" type="presParOf" srcId="{4FE22794-A225-48EE-8565-90E056DBD0DE}" destId="{89F17281-F00E-4D3D-9FBC-2CB24C030773}" srcOrd="9" destOrd="0" presId="urn:microsoft.com/office/officeart/2008/layout/VerticalCurvedList"/>
    <dgm:cxn modelId="{AD5B5931-0071-4A59-AE43-1BB476B30F26}" type="presParOf" srcId="{4FE22794-A225-48EE-8565-90E056DBD0DE}" destId="{6AF8D2D6-950C-45B9-918E-A089E0D05EA1}" srcOrd="10" destOrd="0" presId="urn:microsoft.com/office/officeart/2008/layout/VerticalCurvedList"/>
    <dgm:cxn modelId="{5DB36F9A-FCC4-4843-8BB7-272CEE2247C0}" type="presParOf" srcId="{6AF8D2D6-950C-45B9-918E-A089E0D05EA1}" destId="{3CABB049-D7C4-4DCA-946F-0BBFBA92DA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7D80FF-185E-4D22-9827-95548C2CDDD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71061B-A536-4081-9BB5-F112E67D38AC}">
      <dgm:prSet/>
      <dgm:spPr/>
      <dgm:t>
        <a:bodyPr/>
        <a:lstStyle/>
        <a:p>
          <a:pPr rtl="0"/>
          <a:r>
            <a:rPr lang="ru-RU" dirty="0" smtClean="0"/>
            <a:t>При определении объема и кратности тренировочных нагрузок следует учитывать следующие основные закономерности:</a:t>
          </a:r>
          <a:endParaRPr lang="ru-RU" dirty="0"/>
        </a:p>
      </dgm:t>
    </dgm:pt>
    <dgm:pt modelId="{0D5661BE-9B08-4C2A-BD94-4D5C4F16B913}" type="parTrans" cxnId="{28E68167-BB03-46D4-8086-3A2F91DFD489}">
      <dgm:prSet/>
      <dgm:spPr/>
      <dgm:t>
        <a:bodyPr/>
        <a:lstStyle/>
        <a:p>
          <a:endParaRPr lang="ru-RU"/>
        </a:p>
      </dgm:t>
    </dgm:pt>
    <dgm:pt modelId="{92456523-B4D7-4378-A474-F0FF88A9C5BA}" type="sibTrans" cxnId="{28E68167-BB03-46D4-8086-3A2F91DFD489}">
      <dgm:prSet/>
      <dgm:spPr/>
      <dgm:t>
        <a:bodyPr/>
        <a:lstStyle/>
        <a:p>
          <a:endParaRPr lang="ru-RU"/>
        </a:p>
      </dgm:t>
    </dgm:pt>
    <dgm:pt modelId="{6D1D0059-A7C6-4ADF-A3A3-1ED001F2220F}">
      <dgm:prSet/>
      <dgm:spPr/>
      <dgm:t>
        <a:bodyPr/>
        <a:lstStyle/>
        <a:p>
          <a:pPr rtl="0"/>
          <a:r>
            <a:rPr lang="ru-RU" dirty="0" smtClean="0"/>
            <a:t>чем выше интенсивность нагрузки, тем меньше должен быть ее объем;</a:t>
          </a:r>
          <a:endParaRPr lang="ru-RU" dirty="0"/>
        </a:p>
      </dgm:t>
    </dgm:pt>
    <dgm:pt modelId="{1265D6D6-7FF7-4AA0-9293-355C8B48A636}" type="parTrans" cxnId="{8162E401-5C4E-4545-B4CA-AF013252B828}">
      <dgm:prSet/>
      <dgm:spPr/>
      <dgm:t>
        <a:bodyPr/>
        <a:lstStyle/>
        <a:p>
          <a:endParaRPr lang="ru-RU"/>
        </a:p>
      </dgm:t>
    </dgm:pt>
    <dgm:pt modelId="{9D6E3B32-03A0-4ACF-8792-E62AE5A3D527}" type="sibTrans" cxnId="{8162E401-5C4E-4545-B4CA-AF013252B828}">
      <dgm:prSet/>
      <dgm:spPr/>
      <dgm:t>
        <a:bodyPr/>
        <a:lstStyle/>
        <a:p>
          <a:endParaRPr lang="ru-RU"/>
        </a:p>
      </dgm:t>
    </dgm:pt>
    <dgm:pt modelId="{4CC13C75-E184-4F5D-887B-03EBB57A34AD}">
      <dgm:prSet/>
      <dgm:spPr/>
      <dgm:t>
        <a:bodyPr/>
        <a:lstStyle/>
        <a:p>
          <a:pPr rtl="0"/>
          <a:r>
            <a:rPr lang="ru-RU" dirty="0" smtClean="0"/>
            <a:t>чем ниже функциональная готовность занимающихся, тем ниже должны быть интенсивность и объем нагрузки и выше ее кратность в недельном цикле занятий.</a:t>
          </a:r>
          <a:endParaRPr lang="ru-RU" dirty="0"/>
        </a:p>
      </dgm:t>
    </dgm:pt>
    <dgm:pt modelId="{9D91260B-1C37-4EBA-AA1D-4111C5775200}" type="parTrans" cxnId="{313647A0-1B77-47B9-84DD-8F69FC400D9C}">
      <dgm:prSet/>
      <dgm:spPr/>
      <dgm:t>
        <a:bodyPr/>
        <a:lstStyle/>
        <a:p>
          <a:endParaRPr lang="ru-RU"/>
        </a:p>
      </dgm:t>
    </dgm:pt>
    <dgm:pt modelId="{809A12E2-87EA-4AC5-AEE0-E49D52EFF3B0}" type="sibTrans" cxnId="{313647A0-1B77-47B9-84DD-8F69FC400D9C}">
      <dgm:prSet/>
      <dgm:spPr/>
      <dgm:t>
        <a:bodyPr/>
        <a:lstStyle/>
        <a:p>
          <a:endParaRPr lang="ru-RU"/>
        </a:p>
      </dgm:t>
    </dgm:pt>
    <dgm:pt modelId="{7F67517B-5669-48E2-9152-B574AE6F6CA2}">
      <dgm:prSet/>
      <dgm:spPr/>
      <dgm:t>
        <a:bodyPr/>
        <a:lstStyle/>
        <a:p>
          <a:pPr rtl="0"/>
          <a:r>
            <a:rPr lang="ru-RU" dirty="0" smtClean="0"/>
            <a:t>Например, при допустимой пиковой нагрузке 150—160 уд/мин достаточно занятий 2—3 раза в неделю; </a:t>
          </a:r>
          <a:endParaRPr lang="ru-RU" dirty="0"/>
        </a:p>
      </dgm:t>
    </dgm:pt>
    <dgm:pt modelId="{29964851-F09C-4A73-BCF5-57C30A5144E5}" type="parTrans" cxnId="{BF51C6C6-1047-4B1B-80FD-E262B2ECCEB2}">
      <dgm:prSet/>
      <dgm:spPr/>
      <dgm:t>
        <a:bodyPr/>
        <a:lstStyle/>
        <a:p>
          <a:endParaRPr lang="ru-RU"/>
        </a:p>
      </dgm:t>
    </dgm:pt>
    <dgm:pt modelId="{5CF4CA0D-F97F-4C82-93E8-E09306C8E842}" type="sibTrans" cxnId="{BF51C6C6-1047-4B1B-80FD-E262B2ECCEB2}">
      <dgm:prSet/>
      <dgm:spPr/>
      <dgm:t>
        <a:bodyPr/>
        <a:lstStyle/>
        <a:p>
          <a:endParaRPr lang="ru-RU"/>
        </a:p>
      </dgm:t>
    </dgm:pt>
    <dgm:pt modelId="{0DC59F52-426C-431C-AA70-B7E2BF586456}">
      <dgm:prSet/>
      <dgm:spPr/>
      <dgm:t>
        <a:bodyPr/>
        <a:lstStyle/>
        <a:p>
          <a:pPr rtl="0"/>
          <a:r>
            <a:rPr lang="ru-RU" dirty="0" smtClean="0"/>
            <a:t>При пороге мощности нагрузки, характеризуемой 100 уд/мин необходимы ежедневные занятия (1—2 раза в день) по 15—20 мин;</a:t>
          </a:r>
          <a:endParaRPr lang="ru-RU" dirty="0"/>
        </a:p>
      </dgm:t>
    </dgm:pt>
    <dgm:pt modelId="{B9A84B08-0A01-47AB-AD77-E84E63116A31}" type="parTrans" cxnId="{F46079A2-10FF-4FD5-BCFE-8ECB54B7C3DC}">
      <dgm:prSet/>
      <dgm:spPr/>
      <dgm:t>
        <a:bodyPr/>
        <a:lstStyle/>
        <a:p>
          <a:endParaRPr lang="ru-RU"/>
        </a:p>
      </dgm:t>
    </dgm:pt>
    <dgm:pt modelId="{9A15BE2F-3680-4F8E-8482-577F45A6E0F0}" type="sibTrans" cxnId="{F46079A2-10FF-4FD5-BCFE-8ECB54B7C3DC}">
      <dgm:prSet/>
      <dgm:spPr/>
      <dgm:t>
        <a:bodyPr/>
        <a:lstStyle/>
        <a:p>
          <a:endParaRPr lang="ru-RU"/>
        </a:p>
      </dgm:t>
    </dgm:pt>
    <dgm:pt modelId="{23AA253E-4415-4FB9-BDCD-587539A6EDEA}">
      <dgm:prSet/>
      <dgm:spPr/>
      <dgm:t>
        <a:bodyPr/>
        <a:lstStyle/>
        <a:p>
          <a:pPr rtl="0"/>
          <a:r>
            <a:rPr lang="ru-RU" dirty="0" smtClean="0"/>
            <a:t>повторные нагрузки в оздоровительной тренировке допускаются лишь после полного восстановления функций.</a:t>
          </a:r>
          <a:endParaRPr lang="ru-RU" dirty="0"/>
        </a:p>
      </dgm:t>
    </dgm:pt>
    <dgm:pt modelId="{7652761B-8DEA-4BF2-A3F7-8A1D1382062B}" type="parTrans" cxnId="{C7D176D5-66BA-4FA5-A7F4-B1B9DCAE2282}">
      <dgm:prSet/>
      <dgm:spPr/>
      <dgm:t>
        <a:bodyPr/>
        <a:lstStyle/>
        <a:p>
          <a:endParaRPr lang="ru-RU"/>
        </a:p>
      </dgm:t>
    </dgm:pt>
    <dgm:pt modelId="{DE681CBD-1060-499A-88D1-1D2DD8916FC2}" type="sibTrans" cxnId="{C7D176D5-66BA-4FA5-A7F4-B1B9DCAE2282}">
      <dgm:prSet/>
      <dgm:spPr/>
      <dgm:t>
        <a:bodyPr/>
        <a:lstStyle/>
        <a:p>
          <a:endParaRPr lang="ru-RU"/>
        </a:p>
      </dgm:t>
    </dgm:pt>
    <dgm:pt modelId="{6E21DBFD-52D7-4E19-9669-6F2DBF75F68B}">
      <dgm:prSet/>
      <dgm:spPr/>
      <dgm:t>
        <a:bodyPr/>
        <a:lstStyle/>
        <a:p>
          <a:pPr rtl="0"/>
          <a:r>
            <a:rPr lang="ru-RU" dirty="0" smtClean="0"/>
            <a:t>Различные режимы физических упражнений, продолжительность занятия, их чередование и общее количество в недельном цикле могут привести к разным эффектам:</a:t>
          </a:r>
          <a:endParaRPr lang="ru-RU" dirty="0"/>
        </a:p>
      </dgm:t>
    </dgm:pt>
    <dgm:pt modelId="{8E661281-E261-4465-A79A-CBB0CC0322B3}" type="parTrans" cxnId="{5595640B-4318-4A99-88EA-3CCB73F87216}">
      <dgm:prSet/>
      <dgm:spPr/>
      <dgm:t>
        <a:bodyPr/>
        <a:lstStyle/>
        <a:p>
          <a:endParaRPr lang="ru-RU"/>
        </a:p>
      </dgm:t>
    </dgm:pt>
    <dgm:pt modelId="{9E2F8CD7-FBCB-4CC1-B405-80B5A0F07465}" type="sibTrans" cxnId="{5595640B-4318-4A99-88EA-3CCB73F87216}">
      <dgm:prSet/>
      <dgm:spPr/>
      <dgm:t>
        <a:bodyPr/>
        <a:lstStyle/>
        <a:p>
          <a:endParaRPr lang="ru-RU"/>
        </a:p>
      </dgm:t>
    </dgm:pt>
    <dgm:pt modelId="{32B2D0DF-B6EB-4A56-81D1-DDF695CD655D}">
      <dgm:prSet/>
      <dgm:spPr/>
      <dgm:t>
        <a:bodyPr/>
        <a:lstStyle/>
        <a:p>
          <a:pPr rtl="0"/>
          <a:r>
            <a:rPr lang="ru-RU" dirty="0" smtClean="0"/>
            <a:t>Для поддерживающего эффекта достаточно двух-трех занятий в неделю при средней их продолжительности 20—30 мин.</a:t>
          </a:r>
          <a:endParaRPr lang="ru-RU" dirty="0"/>
        </a:p>
      </dgm:t>
    </dgm:pt>
    <dgm:pt modelId="{1D2F2E2F-8369-4744-BB27-5911CF607E40}" type="parTrans" cxnId="{CB804846-06D1-448D-9085-2CA117D600C0}">
      <dgm:prSet/>
      <dgm:spPr/>
      <dgm:t>
        <a:bodyPr/>
        <a:lstStyle/>
        <a:p>
          <a:endParaRPr lang="ru-RU"/>
        </a:p>
      </dgm:t>
    </dgm:pt>
    <dgm:pt modelId="{FC847BB3-04EF-4859-ACC5-E28F1BDF3090}" type="sibTrans" cxnId="{CB804846-06D1-448D-9085-2CA117D600C0}">
      <dgm:prSet/>
      <dgm:spPr/>
      <dgm:t>
        <a:bodyPr/>
        <a:lstStyle/>
        <a:p>
          <a:endParaRPr lang="ru-RU"/>
        </a:p>
      </dgm:t>
    </dgm:pt>
    <dgm:pt modelId="{4CD5DBD0-EB91-452C-86BB-5248C4F72387}">
      <dgm:prSet/>
      <dgm:spPr/>
      <dgm:t>
        <a:bodyPr/>
        <a:lstStyle/>
        <a:p>
          <a:pPr rtl="0"/>
          <a:r>
            <a:rPr lang="ru-RU" dirty="0" smtClean="0"/>
            <a:t>Для достижения тренирующего эффекта необходимы частые или продолжительные занятия: 5—6 раз в неделю по 20—30 мин или 3 раза по 45—60 мин.</a:t>
          </a:r>
          <a:endParaRPr lang="ru-RU" dirty="0"/>
        </a:p>
      </dgm:t>
    </dgm:pt>
    <dgm:pt modelId="{D485A70A-127A-408B-8067-9AF6BB813BBF}" type="parTrans" cxnId="{563C9990-5578-4D70-A466-ACBED8530261}">
      <dgm:prSet/>
      <dgm:spPr/>
      <dgm:t>
        <a:bodyPr/>
        <a:lstStyle/>
        <a:p>
          <a:endParaRPr lang="ru-RU"/>
        </a:p>
      </dgm:t>
    </dgm:pt>
    <dgm:pt modelId="{94E1CD82-A4E5-49B2-BA22-07DCF345917C}" type="sibTrans" cxnId="{563C9990-5578-4D70-A466-ACBED8530261}">
      <dgm:prSet/>
      <dgm:spPr/>
      <dgm:t>
        <a:bodyPr/>
        <a:lstStyle/>
        <a:p>
          <a:endParaRPr lang="ru-RU"/>
        </a:p>
      </dgm:t>
    </dgm:pt>
    <dgm:pt modelId="{E1F80406-819E-4962-AB66-EBB2CA1BDBF0}">
      <dgm:prSet/>
      <dgm:spPr/>
      <dgm:t>
        <a:bodyPr/>
        <a:lstStyle/>
        <a:p>
          <a:pPr rtl="0"/>
          <a:r>
            <a:rPr lang="ru-RU" dirty="0" smtClean="0"/>
            <a:t>Число повторений одних и тех же упражнений колеблется в диапазоне 6-20. Способ дозирования упражнений предусматривает учёт максимального числа повторений (МП) в течении определенного промежутка времени (15-30 секунд).</a:t>
          </a:r>
          <a:endParaRPr lang="ru-RU" dirty="0"/>
        </a:p>
      </dgm:t>
    </dgm:pt>
    <dgm:pt modelId="{A545AE30-6819-471D-ABF7-99E19E7FBA0E}" type="parTrans" cxnId="{50D97BE5-2B08-4AAB-B110-6655B9EF2A5F}">
      <dgm:prSet/>
      <dgm:spPr/>
      <dgm:t>
        <a:bodyPr/>
        <a:lstStyle/>
        <a:p>
          <a:endParaRPr lang="ru-RU"/>
        </a:p>
      </dgm:t>
    </dgm:pt>
    <dgm:pt modelId="{641FC2C5-EBC0-4BD1-AAE6-8B351E59647D}" type="sibTrans" cxnId="{50D97BE5-2B08-4AAB-B110-6655B9EF2A5F}">
      <dgm:prSet/>
      <dgm:spPr/>
      <dgm:t>
        <a:bodyPr/>
        <a:lstStyle/>
        <a:p>
          <a:endParaRPr lang="ru-RU"/>
        </a:p>
      </dgm:t>
    </dgm:pt>
    <dgm:pt modelId="{C02FBC0E-CA98-4D14-93F1-2F783BC51C9D}" type="pres">
      <dgm:prSet presAssocID="{E87D80FF-185E-4D22-9827-95548C2CDD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9DE42-4267-466B-AA0E-FD60CAF04E3A}" type="pres">
      <dgm:prSet presAssocID="{1671061B-A536-4081-9BB5-F112E67D38AC}" presName="composite" presStyleCnt="0"/>
      <dgm:spPr/>
    </dgm:pt>
    <dgm:pt modelId="{6CA75CDB-94C7-4AE4-B7B7-58B81C45571A}" type="pres">
      <dgm:prSet presAssocID="{1671061B-A536-4081-9BB5-F112E67D38A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ED88E-CD0D-4C27-98C2-AF9E66AE15D8}" type="pres">
      <dgm:prSet presAssocID="{1671061B-A536-4081-9BB5-F112E67D38A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BBCEA-C341-4B22-9723-6B5494981E27}" type="pres">
      <dgm:prSet presAssocID="{92456523-B4D7-4378-A474-F0FF88A9C5BA}" presName="space" presStyleCnt="0"/>
      <dgm:spPr/>
    </dgm:pt>
    <dgm:pt modelId="{E5253E7D-97AC-45DD-AD5E-AB273817E1F9}" type="pres">
      <dgm:prSet presAssocID="{6E21DBFD-52D7-4E19-9669-6F2DBF75F68B}" presName="composite" presStyleCnt="0"/>
      <dgm:spPr/>
    </dgm:pt>
    <dgm:pt modelId="{6399F713-F6FC-4DCB-A425-90588C03A0B3}" type="pres">
      <dgm:prSet presAssocID="{6E21DBFD-52D7-4E19-9669-6F2DBF75F68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55613-D3C2-403D-8032-DC825C35C66F}" type="pres">
      <dgm:prSet presAssocID="{6E21DBFD-52D7-4E19-9669-6F2DBF75F68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F8C135-1374-423D-AE2E-6F440BDFA6EA}" type="presOf" srcId="{4CC13C75-E184-4F5D-887B-03EBB57A34AD}" destId="{965ED88E-CD0D-4C27-98C2-AF9E66AE15D8}" srcOrd="0" destOrd="1" presId="urn:microsoft.com/office/officeart/2005/8/layout/hList1"/>
    <dgm:cxn modelId="{5D95AC95-CA05-4F9B-90FD-E5D30CAE3C27}" type="presOf" srcId="{1671061B-A536-4081-9BB5-F112E67D38AC}" destId="{6CA75CDB-94C7-4AE4-B7B7-58B81C45571A}" srcOrd="0" destOrd="0" presId="urn:microsoft.com/office/officeart/2005/8/layout/hList1"/>
    <dgm:cxn modelId="{67C47B4A-AB1E-48CE-B0D5-6034168B7C91}" type="presOf" srcId="{4CD5DBD0-EB91-452C-86BB-5248C4F72387}" destId="{17A55613-D3C2-403D-8032-DC825C35C66F}" srcOrd="0" destOrd="1" presId="urn:microsoft.com/office/officeart/2005/8/layout/hList1"/>
    <dgm:cxn modelId="{4D34EAC2-0473-4A4C-B907-70C0E3476183}" type="presOf" srcId="{E1F80406-819E-4962-AB66-EBB2CA1BDBF0}" destId="{17A55613-D3C2-403D-8032-DC825C35C66F}" srcOrd="0" destOrd="2" presId="urn:microsoft.com/office/officeart/2005/8/layout/hList1"/>
    <dgm:cxn modelId="{06AE086C-7721-4200-90F3-9F0409225943}" type="presOf" srcId="{6E21DBFD-52D7-4E19-9669-6F2DBF75F68B}" destId="{6399F713-F6FC-4DCB-A425-90588C03A0B3}" srcOrd="0" destOrd="0" presId="urn:microsoft.com/office/officeart/2005/8/layout/hList1"/>
    <dgm:cxn modelId="{70BA0E3D-FCF8-4CB6-AC34-C44CA8EA7976}" type="presOf" srcId="{6D1D0059-A7C6-4ADF-A3A3-1ED001F2220F}" destId="{965ED88E-CD0D-4C27-98C2-AF9E66AE15D8}" srcOrd="0" destOrd="0" presId="urn:microsoft.com/office/officeart/2005/8/layout/hList1"/>
    <dgm:cxn modelId="{F71EF726-74CB-4D55-BC47-F1F7EF6BF939}" type="presOf" srcId="{0DC59F52-426C-431C-AA70-B7E2BF586456}" destId="{965ED88E-CD0D-4C27-98C2-AF9E66AE15D8}" srcOrd="0" destOrd="3" presId="urn:microsoft.com/office/officeart/2005/8/layout/hList1"/>
    <dgm:cxn modelId="{C7DB1ADE-124E-4A65-A774-36A7F7FA7AEB}" type="presOf" srcId="{23AA253E-4415-4FB9-BDCD-587539A6EDEA}" destId="{965ED88E-CD0D-4C27-98C2-AF9E66AE15D8}" srcOrd="0" destOrd="4" presId="urn:microsoft.com/office/officeart/2005/8/layout/hList1"/>
    <dgm:cxn modelId="{313647A0-1B77-47B9-84DD-8F69FC400D9C}" srcId="{1671061B-A536-4081-9BB5-F112E67D38AC}" destId="{4CC13C75-E184-4F5D-887B-03EBB57A34AD}" srcOrd="1" destOrd="0" parTransId="{9D91260B-1C37-4EBA-AA1D-4111C5775200}" sibTransId="{809A12E2-87EA-4AC5-AEE0-E49D52EFF3B0}"/>
    <dgm:cxn modelId="{28E68167-BB03-46D4-8086-3A2F91DFD489}" srcId="{E87D80FF-185E-4D22-9827-95548C2CDDDC}" destId="{1671061B-A536-4081-9BB5-F112E67D38AC}" srcOrd="0" destOrd="0" parTransId="{0D5661BE-9B08-4C2A-BD94-4D5C4F16B913}" sibTransId="{92456523-B4D7-4378-A474-F0FF88A9C5BA}"/>
    <dgm:cxn modelId="{BF51C6C6-1047-4B1B-80FD-E262B2ECCEB2}" srcId="{1671061B-A536-4081-9BB5-F112E67D38AC}" destId="{7F67517B-5669-48E2-9152-B574AE6F6CA2}" srcOrd="2" destOrd="0" parTransId="{29964851-F09C-4A73-BCF5-57C30A5144E5}" sibTransId="{5CF4CA0D-F97F-4C82-93E8-E09306C8E842}"/>
    <dgm:cxn modelId="{CB804846-06D1-448D-9085-2CA117D600C0}" srcId="{6E21DBFD-52D7-4E19-9669-6F2DBF75F68B}" destId="{32B2D0DF-B6EB-4A56-81D1-DDF695CD655D}" srcOrd="0" destOrd="0" parTransId="{1D2F2E2F-8369-4744-BB27-5911CF607E40}" sibTransId="{FC847BB3-04EF-4859-ACC5-E28F1BDF3090}"/>
    <dgm:cxn modelId="{8162E401-5C4E-4545-B4CA-AF013252B828}" srcId="{1671061B-A536-4081-9BB5-F112E67D38AC}" destId="{6D1D0059-A7C6-4ADF-A3A3-1ED001F2220F}" srcOrd="0" destOrd="0" parTransId="{1265D6D6-7FF7-4AA0-9293-355C8B48A636}" sibTransId="{9D6E3B32-03A0-4ACF-8792-E62AE5A3D527}"/>
    <dgm:cxn modelId="{850FE775-9519-4907-A5EF-BE2C068B7FAE}" type="presOf" srcId="{7F67517B-5669-48E2-9152-B574AE6F6CA2}" destId="{965ED88E-CD0D-4C27-98C2-AF9E66AE15D8}" srcOrd="0" destOrd="2" presId="urn:microsoft.com/office/officeart/2005/8/layout/hList1"/>
    <dgm:cxn modelId="{5595640B-4318-4A99-88EA-3CCB73F87216}" srcId="{E87D80FF-185E-4D22-9827-95548C2CDDDC}" destId="{6E21DBFD-52D7-4E19-9669-6F2DBF75F68B}" srcOrd="1" destOrd="0" parTransId="{8E661281-E261-4465-A79A-CBB0CC0322B3}" sibTransId="{9E2F8CD7-FBCB-4CC1-B405-80B5A0F07465}"/>
    <dgm:cxn modelId="{F46079A2-10FF-4FD5-BCFE-8ECB54B7C3DC}" srcId="{1671061B-A536-4081-9BB5-F112E67D38AC}" destId="{0DC59F52-426C-431C-AA70-B7E2BF586456}" srcOrd="3" destOrd="0" parTransId="{B9A84B08-0A01-47AB-AD77-E84E63116A31}" sibTransId="{9A15BE2F-3680-4F8E-8482-577F45A6E0F0}"/>
    <dgm:cxn modelId="{9059B7CB-D562-435A-8C1F-A8E2BC5471D3}" type="presOf" srcId="{32B2D0DF-B6EB-4A56-81D1-DDF695CD655D}" destId="{17A55613-D3C2-403D-8032-DC825C35C66F}" srcOrd="0" destOrd="0" presId="urn:microsoft.com/office/officeart/2005/8/layout/hList1"/>
    <dgm:cxn modelId="{D0B18382-A686-4C54-84AA-39098E627073}" type="presOf" srcId="{E87D80FF-185E-4D22-9827-95548C2CDDDC}" destId="{C02FBC0E-CA98-4D14-93F1-2F783BC51C9D}" srcOrd="0" destOrd="0" presId="urn:microsoft.com/office/officeart/2005/8/layout/hList1"/>
    <dgm:cxn modelId="{563C9990-5578-4D70-A466-ACBED8530261}" srcId="{6E21DBFD-52D7-4E19-9669-6F2DBF75F68B}" destId="{4CD5DBD0-EB91-452C-86BB-5248C4F72387}" srcOrd="1" destOrd="0" parTransId="{D485A70A-127A-408B-8067-9AF6BB813BBF}" sibTransId="{94E1CD82-A4E5-49B2-BA22-07DCF345917C}"/>
    <dgm:cxn modelId="{C7D176D5-66BA-4FA5-A7F4-B1B9DCAE2282}" srcId="{1671061B-A536-4081-9BB5-F112E67D38AC}" destId="{23AA253E-4415-4FB9-BDCD-587539A6EDEA}" srcOrd="4" destOrd="0" parTransId="{7652761B-8DEA-4BF2-A3F7-8A1D1382062B}" sibTransId="{DE681CBD-1060-499A-88D1-1D2DD8916FC2}"/>
    <dgm:cxn modelId="{50D97BE5-2B08-4AAB-B110-6655B9EF2A5F}" srcId="{6E21DBFD-52D7-4E19-9669-6F2DBF75F68B}" destId="{E1F80406-819E-4962-AB66-EBB2CA1BDBF0}" srcOrd="2" destOrd="0" parTransId="{A545AE30-6819-471D-ABF7-99E19E7FBA0E}" sibTransId="{641FC2C5-EBC0-4BD1-AAE6-8B351E59647D}"/>
    <dgm:cxn modelId="{1C355729-198F-4944-9D86-E341F9AE6A43}" type="presParOf" srcId="{C02FBC0E-CA98-4D14-93F1-2F783BC51C9D}" destId="{F6E9DE42-4267-466B-AA0E-FD60CAF04E3A}" srcOrd="0" destOrd="0" presId="urn:microsoft.com/office/officeart/2005/8/layout/hList1"/>
    <dgm:cxn modelId="{7319F7CD-AD82-4EEF-88A4-B94D093DE8C1}" type="presParOf" srcId="{F6E9DE42-4267-466B-AA0E-FD60CAF04E3A}" destId="{6CA75CDB-94C7-4AE4-B7B7-58B81C45571A}" srcOrd="0" destOrd="0" presId="urn:microsoft.com/office/officeart/2005/8/layout/hList1"/>
    <dgm:cxn modelId="{7E81FA30-A70E-40FB-9534-BB915E2863E2}" type="presParOf" srcId="{F6E9DE42-4267-466B-AA0E-FD60CAF04E3A}" destId="{965ED88E-CD0D-4C27-98C2-AF9E66AE15D8}" srcOrd="1" destOrd="0" presId="urn:microsoft.com/office/officeart/2005/8/layout/hList1"/>
    <dgm:cxn modelId="{57F6701E-A183-48BE-9640-E0CB6B68C453}" type="presParOf" srcId="{C02FBC0E-CA98-4D14-93F1-2F783BC51C9D}" destId="{0FABBCEA-C341-4B22-9723-6B5494981E27}" srcOrd="1" destOrd="0" presId="urn:microsoft.com/office/officeart/2005/8/layout/hList1"/>
    <dgm:cxn modelId="{865E1767-9D02-4157-BD7E-E9331F2AB917}" type="presParOf" srcId="{C02FBC0E-CA98-4D14-93F1-2F783BC51C9D}" destId="{E5253E7D-97AC-45DD-AD5E-AB273817E1F9}" srcOrd="2" destOrd="0" presId="urn:microsoft.com/office/officeart/2005/8/layout/hList1"/>
    <dgm:cxn modelId="{F1129A14-67AD-45B1-9A04-B9D63BD598D0}" type="presParOf" srcId="{E5253E7D-97AC-45DD-AD5E-AB273817E1F9}" destId="{6399F713-F6FC-4DCB-A425-90588C03A0B3}" srcOrd="0" destOrd="0" presId="urn:microsoft.com/office/officeart/2005/8/layout/hList1"/>
    <dgm:cxn modelId="{2CE04112-1292-42B0-906E-EE207C83C865}" type="presParOf" srcId="{E5253E7D-97AC-45DD-AD5E-AB273817E1F9}" destId="{17A55613-D3C2-403D-8032-DC825C35C6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7D80FF-185E-4D22-9827-95548C2CDDDC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71061B-A536-4081-9BB5-F112E67D38AC}">
      <dgm:prSet custT="1"/>
      <dgm:spPr/>
      <dgm:t>
        <a:bodyPr/>
        <a:lstStyle/>
        <a:p>
          <a:pPr algn="l" rtl="0"/>
          <a:r>
            <a:rPr lang="ru-RU" sz="1200" dirty="0" smtClean="0"/>
            <a:t>В молодом возрасте</a:t>
          </a:r>
          <a:endParaRPr lang="ru-RU" sz="1200" dirty="0"/>
        </a:p>
      </dgm:t>
    </dgm:pt>
    <dgm:pt modelId="{0D5661BE-9B08-4C2A-BD94-4D5C4F16B913}" type="parTrans" cxnId="{28E68167-BB03-46D4-8086-3A2F91DFD489}">
      <dgm:prSet/>
      <dgm:spPr/>
      <dgm:t>
        <a:bodyPr/>
        <a:lstStyle/>
        <a:p>
          <a:pPr algn="l"/>
          <a:endParaRPr lang="ru-RU"/>
        </a:p>
      </dgm:t>
    </dgm:pt>
    <dgm:pt modelId="{92456523-B4D7-4378-A474-F0FF88A9C5BA}" type="sibTrans" cxnId="{28E68167-BB03-46D4-8086-3A2F91DFD489}">
      <dgm:prSet/>
      <dgm:spPr/>
      <dgm:t>
        <a:bodyPr/>
        <a:lstStyle/>
        <a:p>
          <a:pPr algn="l"/>
          <a:endParaRPr lang="ru-RU"/>
        </a:p>
      </dgm:t>
    </dgm:pt>
    <dgm:pt modelId="{AFA3BC0B-6275-4A78-9D46-AD7E306B3407}">
      <dgm:prSet/>
      <dgm:spPr/>
      <dgm:t>
        <a:bodyPr/>
        <a:lstStyle/>
        <a:p>
          <a:pPr algn="l" rtl="0"/>
          <a:r>
            <a:rPr lang="ru-RU" dirty="0" smtClean="0"/>
            <a:t>В оздоровительной тренировке для повышения физической работоспособности следует отдавать предпочтение упражнениям, совершенствующим различные виды выносливости (общую, скоростную, скоростно-силовую). </a:t>
          </a:r>
          <a:endParaRPr lang="ru-RU" dirty="0"/>
        </a:p>
      </dgm:t>
    </dgm:pt>
    <dgm:pt modelId="{A12BC35D-6830-4A42-9CA1-510D2FC1CBE6}" type="parTrans" cxnId="{4984C583-F17A-4BE0-98D7-F8C3E2D7513D}">
      <dgm:prSet/>
      <dgm:spPr/>
      <dgm:t>
        <a:bodyPr/>
        <a:lstStyle/>
        <a:p>
          <a:pPr algn="l"/>
          <a:endParaRPr lang="ru-RU"/>
        </a:p>
      </dgm:t>
    </dgm:pt>
    <dgm:pt modelId="{942C3EF6-4C0B-416B-AC34-A3C9D0BA3A46}" type="sibTrans" cxnId="{4984C583-F17A-4BE0-98D7-F8C3E2D7513D}">
      <dgm:prSet/>
      <dgm:spPr/>
      <dgm:t>
        <a:bodyPr/>
        <a:lstStyle/>
        <a:p>
          <a:pPr algn="l"/>
          <a:endParaRPr lang="ru-RU"/>
        </a:p>
      </dgm:t>
    </dgm:pt>
    <dgm:pt modelId="{EE25E8FF-07AC-43A6-A959-D2A928D1CAB8}">
      <dgm:prSet custT="1"/>
      <dgm:spPr/>
      <dgm:t>
        <a:bodyPr/>
        <a:lstStyle/>
        <a:p>
          <a:pPr algn="l" rtl="0"/>
          <a:r>
            <a:rPr lang="ru-RU" sz="1200" dirty="0" smtClean="0"/>
            <a:t>В среднем и пожилом возрасте</a:t>
          </a:r>
          <a:endParaRPr lang="ru-RU" sz="1200" dirty="0"/>
        </a:p>
      </dgm:t>
    </dgm:pt>
    <dgm:pt modelId="{F2EB12D9-C01C-4D1E-BF4D-F99FFC1BF1DB}" type="parTrans" cxnId="{874A3CFA-CD8A-4D6A-9779-D1AED09B45F7}">
      <dgm:prSet/>
      <dgm:spPr/>
      <dgm:t>
        <a:bodyPr/>
        <a:lstStyle/>
        <a:p>
          <a:pPr algn="l"/>
          <a:endParaRPr lang="ru-RU"/>
        </a:p>
      </dgm:t>
    </dgm:pt>
    <dgm:pt modelId="{B9759126-2D58-4A17-AEBC-74BF1F9384B4}" type="sibTrans" cxnId="{874A3CFA-CD8A-4D6A-9779-D1AED09B45F7}">
      <dgm:prSet/>
      <dgm:spPr/>
      <dgm:t>
        <a:bodyPr/>
        <a:lstStyle/>
        <a:p>
          <a:pPr algn="l"/>
          <a:endParaRPr lang="ru-RU"/>
        </a:p>
      </dgm:t>
    </dgm:pt>
    <dgm:pt modelId="{332E82DD-7810-4736-9FAD-9CFEAB08E39A}">
      <dgm:prSet/>
      <dgm:spPr/>
      <dgm:t>
        <a:bodyPr/>
        <a:lstStyle/>
        <a:p>
          <a:pPr algn="l" rtl="0"/>
          <a:r>
            <a:rPr lang="ru-RU" dirty="0" smtClean="0"/>
            <a:t> важна стимуляция всех двигательных качеств на фоне ограничения скоростных упражнений.</a:t>
          </a:r>
          <a:endParaRPr lang="ru-RU" dirty="0"/>
        </a:p>
      </dgm:t>
    </dgm:pt>
    <dgm:pt modelId="{E47DC172-386B-45C0-800A-F1ACF2BDFF4C}" type="parTrans" cxnId="{37E82AE5-B531-4E34-83B9-72A5923D7292}">
      <dgm:prSet/>
      <dgm:spPr/>
      <dgm:t>
        <a:bodyPr/>
        <a:lstStyle/>
        <a:p>
          <a:pPr algn="l"/>
          <a:endParaRPr lang="ru-RU"/>
        </a:p>
      </dgm:t>
    </dgm:pt>
    <dgm:pt modelId="{B695ED1F-065B-42EF-8274-C0DB5AA9B5E6}" type="sibTrans" cxnId="{37E82AE5-B531-4E34-83B9-72A5923D7292}">
      <dgm:prSet/>
      <dgm:spPr/>
      <dgm:t>
        <a:bodyPr/>
        <a:lstStyle/>
        <a:p>
          <a:pPr algn="l"/>
          <a:endParaRPr lang="ru-RU"/>
        </a:p>
      </dgm:t>
    </dgm:pt>
    <dgm:pt modelId="{FEFCC8CF-D8E7-4D31-AB8F-6D8092A77493}">
      <dgm:prSet custT="1"/>
      <dgm:spPr/>
      <dgm:t>
        <a:bodyPr/>
        <a:lstStyle/>
        <a:p>
          <a:pPr algn="l" rtl="0"/>
          <a:r>
            <a:rPr lang="ru-RU" sz="1200" dirty="0" smtClean="0"/>
            <a:t>Для лиц среднего и выше среднего уровня физической подготовленности</a:t>
          </a:r>
          <a:endParaRPr lang="ru-RU" sz="1200" dirty="0"/>
        </a:p>
      </dgm:t>
    </dgm:pt>
    <dgm:pt modelId="{6825C05B-BFBA-43AE-8C9D-8C919ACCC9A8}" type="parTrans" cxnId="{0D019CFD-1D10-4BAE-A6CB-B23EAEBC0B73}">
      <dgm:prSet/>
      <dgm:spPr/>
      <dgm:t>
        <a:bodyPr/>
        <a:lstStyle/>
        <a:p>
          <a:pPr algn="l"/>
          <a:endParaRPr lang="ru-RU"/>
        </a:p>
      </dgm:t>
    </dgm:pt>
    <dgm:pt modelId="{C385E302-78DF-4A73-AE2D-1061EBD17632}" type="sibTrans" cxnId="{0D019CFD-1D10-4BAE-A6CB-B23EAEBC0B73}">
      <dgm:prSet/>
      <dgm:spPr/>
      <dgm:t>
        <a:bodyPr/>
        <a:lstStyle/>
        <a:p>
          <a:pPr algn="l"/>
          <a:endParaRPr lang="ru-RU"/>
        </a:p>
      </dgm:t>
    </dgm:pt>
    <dgm:pt modelId="{B113F18D-1898-445D-9C3F-56DECAD1834D}">
      <dgm:prSet/>
      <dgm:spPr/>
      <dgm:t>
        <a:bodyPr/>
        <a:lstStyle/>
        <a:p>
          <a:pPr algn="l" rtl="0"/>
          <a:r>
            <a:rPr lang="ru-RU" dirty="0" smtClean="0"/>
            <a:t>рациональными являются трехкратные занятия в неделю. </a:t>
          </a:r>
          <a:endParaRPr lang="ru-RU" dirty="0"/>
        </a:p>
      </dgm:t>
    </dgm:pt>
    <dgm:pt modelId="{DACA87D1-97C4-4E55-8D7E-48A4D081A752}" type="parTrans" cxnId="{61E92E2C-E2CF-467C-9BA0-5880E008C81A}">
      <dgm:prSet/>
      <dgm:spPr/>
      <dgm:t>
        <a:bodyPr/>
        <a:lstStyle/>
        <a:p>
          <a:pPr algn="l"/>
          <a:endParaRPr lang="ru-RU"/>
        </a:p>
      </dgm:t>
    </dgm:pt>
    <dgm:pt modelId="{B41FB776-CA92-4EFB-8580-C1CC8D8BFBEE}" type="sibTrans" cxnId="{61E92E2C-E2CF-467C-9BA0-5880E008C81A}">
      <dgm:prSet/>
      <dgm:spPr/>
      <dgm:t>
        <a:bodyPr/>
        <a:lstStyle/>
        <a:p>
          <a:pPr algn="l"/>
          <a:endParaRPr lang="ru-RU"/>
        </a:p>
      </dgm:t>
    </dgm:pt>
    <dgm:pt modelId="{0603FADF-C319-435D-939E-504A178AF901}">
      <dgm:prSet custT="1"/>
      <dgm:spPr/>
      <dgm:t>
        <a:bodyPr/>
        <a:lstStyle/>
        <a:p>
          <a:pPr algn="l" rtl="0"/>
          <a:r>
            <a:rPr lang="ru-RU" sz="1200" dirty="0" smtClean="0"/>
            <a:t>Молодым  лицам с высоким  уровнем физического состояния</a:t>
          </a:r>
          <a:endParaRPr lang="ru-RU" sz="1200" dirty="0"/>
        </a:p>
      </dgm:t>
    </dgm:pt>
    <dgm:pt modelId="{2754BD8A-BC97-4BD8-8FC0-99A3CA094CF9}" type="parTrans" cxnId="{35F2C369-7DBF-4251-AA72-3AEECC774EF2}">
      <dgm:prSet/>
      <dgm:spPr/>
      <dgm:t>
        <a:bodyPr/>
        <a:lstStyle/>
        <a:p>
          <a:pPr algn="l"/>
          <a:endParaRPr lang="ru-RU"/>
        </a:p>
      </dgm:t>
    </dgm:pt>
    <dgm:pt modelId="{A3E9EB66-CD3E-4E90-A593-788E52519AE4}" type="sibTrans" cxnId="{35F2C369-7DBF-4251-AA72-3AEECC774EF2}">
      <dgm:prSet/>
      <dgm:spPr/>
      <dgm:t>
        <a:bodyPr/>
        <a:lstStyle/>
        <a:p>
          <a:pPr algn="l"/>
          <a:endParaRPr lang="ru-RU"/>
        </a:p>
      </dgm:t>
    </dgm:pt>
    <dgm:pt modelId="{23E4201B-2392-4ED7-ACA8-0636EB47CD43}">
      <dgm:prSet/>
      <dgm:spPr/>
      <dgm:t>
        <a:bodyPr/>
        <a:lstStyle/>
        <a:p>
          <a:pPr algn="l" rtl="0"/>
          <a:r>
            <a:rPr lang="ru-RU" dirty="0" smtClean="0"/>
            <a:t>также целесообразно заниматься 3 раза в неделю в целях дальнейшего совершенствования физической работоспособности и подготовки. </a:t>
          </a:r>
          <a:endParaRPr lang="ru-RU" dirty="0"/>
        </a:p>
      </dgm:t>
    </dgm:pt>
    <dgm:pt modelId="{2D8B9E01-9A28-4EC0-A25B-DE46496AF6CB}" type="parTrans" cxnId="{0BCC1960-D8B0-43CC-A030-81B5A1C7A5C0}">
      <dgm:prSet/>
      <dgm:spPr/>
      <dgm:t>
        <a:bodyPr/>
        <a:lstStyle/>
        <a:p>
          <a:pPr algn="l"/>
          <a:endParaRPr lang="ru-RU"/>
        </a:p>
      </dgm:t>
    </dgm:pt>
    <dgm:pt modelId="{190CA962-3BDB-4624-8FE9-5A34798ABDD5}" type="sibTrans" cxnId="{0BCC1960-D8B0-43CC-A030-81B5A1C7A5C0}">
      <dgm:prSet/>
      <dgm:spPr/>
      <dgm:t>
        <a:bodyPr/>
        <a:lstStyle/>
        <a:p>
          <a:pPr algn="l"/>
          <a:endParaRPr lang="ru-RU"/>
        </a:p>
      </dgm:t>
    </dgm:pt>
    <dgm:pt modelId="{76A5975D-587F-4BAA-B809-7AC341F7CE81}">
      <dgm:prSet custT="1"/>
      <dgm:spPr/>
      <dgm:t>
        <a:bodyPr/>
        <a:lstStyle/>
        <a:p>
          <a:pPr algn="l" rtl="0"/>
          <a:r>
            <a:rPr lang="ru-RU" sz="1200" dirty="0" smtClean="0"/>
            <a:t>В зрелом и пожилом возрасте</a:t>
          </a:r>
          <a:endParaRPr lang="ru-RU" sz="1200" dirty="0"/>
        </a:p>
      </dgm:t>
    </dgm:pt>
    <dgm:pt modelId="{5BA8A4F6-07AB-49ED-B166-AE5CA0EB1AE4}" type="parTrans" cxnId="{D7ECEF23-758B-4C92-93C2-C5FFDAE94A8F}">
      <dgm:prSet/>
      <dgm:spPr/>
      <dgm:t>
        <a:bodyPr/>
        <a:lstStyle/>
        <a:p>
          <a:pPr algn="l"/>
          <a:endParaRPr lang="ru-RU"/>
        </a:p>
      </dgm:t>
    </dgm:pt>
    <dgm:pt modelId="{C98F3266-0164-421F-92D7-0521AD1456EF}" type="sibTrans" cxnId="{D7ECEF23-758B-4C92-93C2-C5FFDAE94A8F}">
      <dgm:prSet/>
      <dgm:spPr/>
      <dgm:t>
        <a:bodyPr/>
        <a:lstStyle/>
        <a:p>
          <a:pPr algn="l"/>
          <a:endParaRPr lang="ru-RU"/>
        </a:p>
      </dgm:t>
    </dgm:pt>
    <dgm:pt modelId="{4937D97B-FE9E-4BDC-AE2E-FDBFF453D58D}">
      <dgm:prSet/>
      <dgm:spPr/>
      <dgm:t>
        <a:bodyPr/>
        <a:lstStyle/>
        <a:p>
          <a:pPr algn="l" rtl="0"/>
          <a:r>
            <a:rPr lang="ru-RU" dirty="0" smtClean="0"/>
            <a:t> при достижении высокого уровня физического состояния для его поддержания достаточно двукратных занятий в неделю.</a:t>
          </a:r>
          <a:endParaRPr lang="ru-RU" dirty="0"/>
        </a:p>
      </dgm:t>
    </dgm:pt>
    <dgm:pt modelId="{9AEA67C6-0116-43BA-8B96-D2AC02E185FB}" type="parTrans" cxnId="{89AC5BAA-D2C0-4877-9C8F-DB28F3AF4DAF}">
      <dgm:prSet/>
      <dgm:spPr/>
      <dgm:t>
        <a:bodyPr/>
        <a:lstStyle/>
        <a:p>
          <a:pPr algn="l"/>
          <a:endParaRPr lang="ru-RU"/>
        </a:p>
      </dgm:t>
    </dgm:pt>
    <dgm:pt modelId="{695B307D-B350-4FE2-9617-90B88082688B}" type="sibTrans" cxnId="{89AC5BAA-D2C0-4877-9C8F-DB28F3AF4DAF}">
      <dgm:prSet/>
      <dgm:spPr/>
      <dgm:t>
        <a:bodyPr/>
        <a:lstStyle/>
        <a:p>
          <a:pPr algn="l"/>
          <a:endParaRPr lang="ru-RU"/>
        </a:p>
      </dgm:t>
    </dgm:pt>
    <dgm:pt modelId="{1A97589C-F46D-44B5-BE86-479BF7FEEDD2}" type="pres">
      <dgm:prSet presAssocID="{E87D80FF-185E-4D22-9827-95548C2CDD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CDD18E-B558-436E-89D9-205BA5D2E08D}" type="pres">
      <dgm:prSet presAssocID="{1671061B-A536-4081-9BB5-F112E67D38AC}" presName="linNode" presStyleCnt="0"/>
      <dgm:spPr/>
    </dgm:pt>
    <dgm:pt modelId="{AD2BD283-DC78-42D6-8772-4A44FD01067B}" type="pres">
      <dgm:prSet presAssocID="{1671061B-A536-4081-9BB5-F112E67D38A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5C352-A3FD-4DB8-965B-2DF724F2864F}" type="pres">
      <dgm:prSet presAssocID="{1671061B-A536-4081-9BB5-F112E67D38A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D6224-1A2C-4249-B16D-2DE447EF544F}" type="pres">
      <dgm:prSet presAssocID="{92456523-B4D7-4378-A474-F0FF88A9C5BA}" presName="sp" presStyleCnt="0"/>
      <dgm:spPr/>
    </dgm:pt>
    <dgm:pt modelId="{29DFCFC4-A290-4F68-AD4C-E0A3046BF3BA}" type="pres">
      <dgm:prSet presAssocID="{EE25E8FF-07AC-43A6-A959-D2A928D1CAB8}" presName="linNode" presStyleCnt="0"/>
      <dgm:spPr/>
    </dgm:pt>
    <dgm:pt modelId="{6A8E8E21-3B99-40B4-99C7-6EE5BF1D8E34}" type="pres">
      <dgm:prSet presAssocID="{EE25E8FF-07AC-43A6-A959-D2A928D1CAB8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C17DC-1B5E-43F1-8CE5-AFD35CD4486D}" type="pres">
      <dgm:prSet presAssocID="{EE25E8FF-07AC-43A6-A959-D2A928D1CAB8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C849A-3523-4F34-9576-70A073AC8F81}" type="pres">
      <dgm:prSet presAssocID="{B9759126-2D58-4A17-AEBC-74BF1F9384B4}" presName="sp" presStyleCnt="0"/>
      <dgm:spPr/>
    </dgm:pt>
    <dgm:pt modelId="{65A48FE0-C84C-46D3-808F-5991FE499A0C}" type="pres">
      <dgm:prSet presAssocID="{FEFCC8CF-D8E7-4D31-AB8F-6D8092A77493}" presName="linNode" presStyleCnt="0"/>
      <dgm:spPr/>
    </dgm:pt>
    <dgm:pt modelId="{8C069D73-0DB5-4C5B-8C8D-F56992CD3E26}" type="pres">
      <dgm:prSet presAssocID="{FEFCC8CF-D8E7-4D31-AB8F-6D8092A7749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F956E-9F07-4703-9108-B66B76301D23}" type="pres">
      <dgm:prSet presAssocID="{FEFCC8CF-D8E7-4D31-AB8F-6D8092A7749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0BE38-D7DE-4633-88C7-6D02C8CF3D34}" type="pres">
      <dgm:prSet presAssocID="{C385E302-78DF-4A73-AE2D-1061EBD17632}" presName="sp" presStyleCnt="0"/>
      <dgm:spPr/>
    </dgm:pt>
    <dgm:pt modelId="{BB60F693-0692-448B-B6B4-43342FDCDC69}" type="pres">
      <dgm:prSet presAssocID="{0603FADF-C319-435D-939E-504A178AF901}" presName="linNode" presStyleCnt="0"/>
      <dgm:spPr/>
    </dgm:pt>
    <dgm:pt modelId="{C06CBF3C-7C70-478F-985C-431B98ED5D2E}" type="pres">
      <dgm:prSet presAssocID="{0603FADF-C319-435D-939E-504A178AF90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06FF7-DFAD-49E5-9ABF-94433AE1EE82}" type="pres">
      <dgm:prSet presAssocID="{0603FADF-C319-435D-939E-504A178AF90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1BC12-E81E-4240-B32A-8DA2AD2DEF96}" type="pres">
      <dgm:prSet presAssocID="{A3E9EB66-CD3E-4E90-A593-788E52519AE4}" presName="sp" presStyleCnt="0"/>
      <dgm:spPr/>
    </dgm:pt>
    <dgm:pt modelId="{54CB2724-902A-4338-A301-1E0A6AD56910}" type="pres">
      <dgm:prSet presAssocID="{76A5975D-587F-4BAA-B809-7AC341F7CE81}" presName="linNode" presStyleCnt="0"/>
      <dgm:spPr/>
    </dgm:pt>
    <dgm:pt modelId="{0DA12051-C0C9-4270-910B-C78B8CE0F5AB}" type="pres">
      <dgm:prSet presAssocID="{76A5975D-587F-4BAA-B809-7AC341F7CE8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03E01-53AE-499A-A8B1-812F308CEEC7}" type="pres">
      <dgm:prSet presAssocID="{76A5975D-587F-4BAA-B809-7AC341F7CE8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3FDD48-F435-4F6B-8979-FF6281F4DCCF}" type="presOf" srcId="{E87D80FF-185E-4D22-9827-95548C2CDDDC}" destId="{1A97589C-F46D-44B5-BE86-479BF7FEEDD2}" srcOrd="0" destOrd="0" presId="urn:microsoft.com/office/officeart/2005/8/layout/vList5"/>
    <dgm:cxn modelId="{0397992A-F961-4F9B-9EC6-A328E7FC3B4E}" type="presOf" srcId="{0603FADF-C319-435D-939E-504A178AF901}" destId="{C06CBF3C-7C70-478F-985C-431B98ED5D2E}" srcOrd="0" destOrd="0" presId="urn:microsoft.com/office/officeart/2005/8/layout/vList5"/>
    <dgm:cxn modelId="{0BCC1960-D8B0-43CC-A030-81B5A1C7A5C0}" srcId="{0603FADF-C319-435D-939E-504A178AF901}" destId="{23E4201B-2392-4ED7-ACA8-0636EB47CD43}" srcOrd="0" destOrd="0" parTransId="{2D8B9E01-9A28-4EC0-A25B-DE46496AF6CB}" sibTransId="{190CA962-3BDB-4624-8FE9-5A34798ABDD5}"/>
    <dgm:cxn modelId="{35F2C369-7DBF-4251-AA72-3AEECC774EF2}" srcId="{E87D80FF-185E-4D22-9827-95548C2CDDDC}" destId="{0603FADF-C319-435D-939E-504A178AF901}" srcOrd="3" destOrd="0" parTransId="{2754BD8A-BC97-4BD8-8FC0-99A3CA094CF9}" sibTransId="{A3E9EB66-CD3E-4E90-A593-788E52519AE4}"/>
    <dgm:cxn modelId="{874A3CFA-CD8A-4D6A-9779-D1AED09B45F7}" srcId="{E87D80FF-185E-4D22-9827-95548C2CDDDC}" destId="{EE25E8FF-07AC-43A6-A959-D2A928D1CAB8}" srcOrd="1" destOrd="0" parTransId="{F2EB12D9-C01C-4D1E-BF4D-F99FFC1BF1DB}" sibTransId="{B9759126-2D58-4A17-AEBC-74BF1F9384B4}"/>
    <dgm:cxn modelId="{51638182-BA39-4956-A4FE-3E05DE74EB49}" type="presOf" srcId="{EE25E8FF-07AC-43A6-A959-D2A928D1CAB8}" destId="{6A8E8E21-3B99-40B4-99C7-6EE5BF1D8E34}" srcOrd="0" destOrd="0" presId="urn:microsoft.com/office/officeart/2005/8/layout/vList5"/>
    <dgm:cxn modelId="{4984C583-F17A-4BE0-98D7-F8C3E2D7513D}" srcId="{1671061B-A536-4081-9BB5-F112E67D38AC}" destId="{AFA3BC0B-6275-4A78-9D46-AD7E306B3407}" srcOrd="0" destOrd="0" parTransId="{A12BC35D-6830-4A42-9CA1-510D2FC1CBE6}" sibTransId="{942C3EF6-4C0B-416B-AC34-A3C9D0BA3A46}"/>
    <dgm:cxn modelId="{AFA2F4C7-BDDF-4F2D-ADEE-1A5E5E186AA2}" type="presOf" srcId="{23E4201B-2392-4ED7-ACA8-0636EB47CD43}" destId="{24106FF7-DFAD-49E5-9ABF-94433AE1EE82}" srcOrd="0" destOrd="0" presId="urn:microsoft.com/office/officeart/2005/8/layout/vList5"/>
    <dgm:cxn modelId="{37E82AE5-B531-4E34-83B9-72A5923D7292}" srcId="{EE25E8FF-07AC-43A6-A959-D2A928D1CAB8}" destId="{332E82DD-7810-4736-9FAD-9CFEAB08E39A}" srcOrd="0" destOrd="0" parTransId="{E47DC172-386B-45C0-800A-F1ACF2BDFF4C}" sibTransId="{B695ED1F-065B-42EF-8274-C0DB5AA9B5E6}"/>
    <dgm:cxn modelId="{F4120636-2E4B-421D-ACF5-E38C42A14FB0}" type="presOf" srcId="{B113F18D-1898-445D-9C3F-56DECAD1834D}" destId="{C98F956E-9F07-4703-9108-B66B76301D23}" srcOrd="0" destOrd="0" presId="urn:microsoft.com/office/officeart/2005/8/layout/vList5"/>
    <dgm:cxn modelId="{CE3C7EF4-9178-4C3F-998D-0BB2123E52E9}" type="presOf" srcId="{1671061B-A536-4081-9BB5-F112E67D38AC}" destId="{AD2BD283-DC78-42D6-8772-4A44FD01067B}" srcOrd="0" destOrd="0" presId="urn:microsoft.com/office/officeart/2005/8/layout/vList5"/>
    <dgm:cxn modelId="{61E92E2C-E2CF-467C-9BA0-5880E008C81A}" srcId="{FEFCC8CF-D8E7-4D31-AB8F-6D8092A77493}" destId="{B113F18D-1898-445D-9C3F-56DECAD1834D}" srcOrd="0" destOrd="0" parTransId="{DACA87D1-97C4-4E55-8D7E-48A4D081A752}" sibTransId="{B41FB776-CA92-4EFB-8580-C1CC8D8BFBEE}"/>
    <dgm:cxn modelId="{89AC5BAA-D2C0-4877-9C8F-DB28F3AF4DAF}" srcId="{76A5975D-587F-4BAA-B809-7AC341F7CE81}" destId="{4937D97B-FE9E-4BDC-AE2E-FDBFF453D58D}" srcOrd="0" destOrd="0" parTransId="{9AEA67C6-0116-43BA-8B96-D2AC02E185FB}" sibTransId="{695B307D-B350-4FE2-9617-90B88082688B}"/>
    <dgm:cxn modelId="{F523AB6C-B140-4A1E-AF8C-18F7235FCEF0}" type="presOf" srcId="{AFA3BC0B-6275-4A78-9D46-AD7E306B3407}" destId="{0435C352-A3FD-4DB8-965B-2DF724F2864F}" srcOrd="0" destOrd="0" presId="urn:microsoft.com/office/officeart/2005/8/layout/vList5"/>
    <dgm:cxn modelId="{0D019CFD-1D10-4BAE-A6CB-B23EAEBC0B73}" srcId="{E87D80FF-185E-4D22-9827-95548C2CDDDC}" destId="{FEFCC8CF-D8E7-4D31-AB8F-6D8092A77493}" srcOrd="2" destOrd="0" parTransId="{6825C05B-BFBA-43AE-8C9D-8C919ACCC9A8}" sibTransId="{C385E302-78DF-4A73-AE2D-1061EBD17632}"/>
    <dgm:cxn modelId="{47C267E1-75FB-4FE0-A841-CDC99A4F1C98}" type="presOf" srcId="{FEFCC8CF-D8E7-4D31-AB8F-6D8092A77493}" destId="{8C069D73-0DB5-4C5B-8C8D-F56992CD3E26}" srcOrd="0" destOrd="0" presId="urn:microsoft.com/office/officeart/2005/8/layout/vList5"/>
    <dgm:cxn modelId="{A9D8F016-3346-40FF-A6C9-1AFCED95972A}" type="presOf" srcId="{4937D97B-FE9E-4BDC-AE2E-FDBFF453D58D}" destId="{A0803E01-53AE-499A-A8B1-812F308CEEC7}" srcOrd="0" destOrd="0" presId="urn:microsoft.com/office/officeart/2005/8/layout/vList5"/>
    <dgm:cxn modelId="{D7ECEF23-758B-4C92-93C2-C5FFDAE94A8F}" srcId="{E87D80FF-185E-4D22-9827-95548C2CDDDC}" destId="{76A5975D-587F-4BAA-B809-7AC341F7CE81}" srcOrd="4" destOrd="0" parTransId="{5BA8A4F6-07AB-49ED-B166-AE5CA0EB1AE4}" sibTransId="{C98F3266-0164-421F-92D7-0521AD1456EF}"/>
    <dgm:cxn modelId="{186DCCDB-C940-4337-BFFE-570A093CF436}" type="presOf" srcId="{76A5975D-587F-4BAA-B809-7AC341F7CE81}" destId="{0DA12051-C0C9-4270-910B-C78B8CE0F5AB}" srcOrd="0" destOrd="0" presId="urn:microsoft.com/office/officeart/2005/8/layout/vList5"/>
    <dgm:cxn modelId="{C7413D2A-6194-4BB3-8E76-115FF9B877D7}" type="presOf" srcId="{332E82DD-7810-4736-9FAD-9CFEAB08E39A}" destId="{D4CC17DC-1B5E-43F1-8CE5-AFD35CD4486D}" srcOrd="0" destOrd="0" presId="urn:microsoft.com/office/officeart/2005/8/layout/vList5"/>
    <dgm:cxn modelId="{28E68167-BB03-46D4-8086-3A2F91DFD489}" srcId="{E87D80FF-185E-4D22-9827-95548C2CDDDC}" destId="{1671061B-A536-4081-9BB5-F112E67D38AC}" srcOrd="0" destOrd="0" parTransId="{0D5661BE-9B08-4C2A-BD94-4D5C4F16B913}" sibTransId="{92456523-B4D7-4378-A474-F0FF88A9C5BA}"/>
    <dgm:cxn modelId="{472E49A5-4B25-4CA6-BAF7-7B4B34796777}" type="presParOf" srcId="{1A97589C-F46D-44B5-BE86-479BF7FEEDD2}" destId="{B1CDD18E-B558-436E-89D9-205BA5D2E08D}" srcOrd="0" destOrd="0" presId="urn:microsoft.com/office/officeart/2005/8/layout/vList5"/>
    <dgm:cxn modelId="{7BD29190-89BF-4D1E-9D06-015FB39BD2FE}" type="presParOf" srcId="{B1CDD18E-B558-436E-89D9-205BA5D2E08D}" destId="{AD2BD283-DC78-42D6-8772-4A44FD01067B}" srcOrd="0" destOrd="0" presId="urn:microsoft.com/office/officeart/2005/8/layout/vList5"/>
    <dgm:cxn modelId="{878FC587-C25F-4B1F-8148-7CFE30FC9318}" type="presParOf" srcId="{B1CDD18E-B558-436E-89D9-205BA5D2E08D}" destId="{0435C352-A3FD-4DB8-965B-2DF724F2864F}" srcOrd="1" destOrd="0" presId="urn:microsoft.com/office/officeart/2005/8/layout/vList5"/>
    <dgm:cxn modelId="{AD0D785C-73A6-42BB-A3E4-0327B62F706D}" type="presParOf" srcId="{1A97589C-F46D-44B5-BE86-479BF7FEEDD2}" destId="{31BD6224-1A2C-4249-B16D-2DE447EF544F}" srcOrd="1" destOrd="0" presId="urn:microsoft.com/office/officeart/2005/8/layout/vList5"/>
    <dgm:cxn modelId="{352A4D92-4299-44CA-9ABE-ABC1FF9648B0}" type="presParOf" srcId="{1A97589C-F46D-44B5-BE86-479BF7FEEDD2}" destId="{29DFCFC4-A290-4F68-AD4C-E0A3046BF3BA}" srcOrd="2" destOrd="0" presId="urn:microsoft.com/office/officeart/2005/8/layout/vList5"/>
    <dgm:cxn modelId="{C3AC0FC3-78A0-465A-8D7D-7CF7C68D2E1E}" type="presParOf" srcId="{29DFCFC4-A290-4F68-AD4C-E0A3046BF3BA}" destId="{6A8E8E21-3B99-40B4-99C7-6EE5BF1D8E34}" srcOrd="0" destOrd="0" presId="urn:microsoft.com/office/officeart/2005/8/layout/vList5"/>
    <dgm:cxn modelId="{52A54D24-9187-4F3A-867F-93086B8375FC}" type="presParOf" srcId="{29DFCFC4-A290-4F68-AD4C-E0A3046BF3BA}" destId="{D4CC17DC-1B5E-43F1-8CE5-AFD35CD4486D}" srcOrd="1" destOrd="0" presId="urn:microsoft.com/office/officeart/2005/8/layout/vList5"/>
    <dgm:cxn modelId="{C0D727DC-AD87-4E0B-82CC-6A3CC086E7E3}" type="presParOf" srcId="{1A97589C-F46D-44B5-BE86-479BF7FEEDD2}" destId="{607C849A-3523-4F34-9576-70A073AC8F81}" srcOrd="3" destOrd="0" presId="urn:microsoft.com/office/officeart/2005/8/layout/vList5"/>
    <dgm:cxn modelId="{235A66EA-4CFC-4B43-BA23-E3FB73B0E020}" type="presParOf" srcId="{1A97589C-F46D-44B5-BE86-479BF7FEEDD2}" destId="{65A48FE0-C84C-46D3-808F-5991FE499A0C}" srcOrd="4" destOrd="0" presId="urn:microsoft.com/office/officeart/2005/8/layout/vList5"/>
    <dgm:cxn modelId="{236C7E5F-95F2-4D5A-8BD3-E8195EAC3B7A}" type="presParOf" srcId="{65A48FE0-C84C-46D3-808F-5991FE499A0C}" destId="{8C069D73-0DB5-4C5B-8C8D-F56992CD3E26}" srcOrd="0" destOrd="0" presId="urn:microsoft.com/office/officeart/2005/8/layout/vList5"/>
    <dgm:cxn modelId="{DD6132D5-A453-463B-B303-F0FDA9732022}" type="presParOf" srcId="{65A48FE0-C84C-46D3-808F-5991FE499A0C}" destId="{C98F956E-9F07-4703-9108-B66B76301D23}" srcOrd="1" destOrd="0" presId="urn:microsoft.com/office/officeart/2005/8/layout/vList5"/>
    <dgm:cxn modelId="{6964AFB7-865C-441E-8983-680FB11E710B}" type="presParOf" srcId="{1A97589C-F46D-44B5-BE86-479BF7FEEDD2}" destId="{BE80BE38-D7DE-4633-88C7-6D02C8CF3D34}" srcOrd="5" destOrd="0" presId="urn:microsoft.com/office/officeart/2005/8/layout/vList5"/>
    <dgm:cxn modelId="{9A0BBE26-3786-49AB-BBEB-4A0E4A2F3B7F}" type="presParOf" srcId="{1A97589C-F46D-44B5-BE86-479BF7FEEDD2}" destId="{BB60F693-0692-448B-B6B4-43342FDCDC69}" srcOrd="6" destOrd="0" presId="urn:microsoft.com/office/officeart/2005/8/layout/vList5"/>
    <dgm:cxn modelId="{2F4D2F15-B25C-4FB0-A600-4C357E0A951F}" type="presParOf" srcId="{BB60F693-0692-448B-B6B4-43342FDCDC69}" destId="{C06CBF3C-7C70-478F-985C-431B98ED5D2E}" srcOrd="0" destOrd="0" presId="urn:microsoft.com/office/officeart/2005/8/layout/vList5"/>
    <dgm:cxn modelId="{363A2DD5-7496-4FA2-AACD-766EA56A4F02}" type="presParOf" srcId="{BB60F693-0692-448B-B6B4-43342FDCDC69}" destId="{24106FF7-DFAD-49E5-9ABF-94433AE1EE82}" srcOrd="1" destOrd="0" presId="urn:microsoft.com/office/officeart/2005/8/layout/vList5"/>
    <dgm:cxn modelId="{E3E5C428-333B-4787-AC81-9FC872A27B60}" type="presParOf" srcId="{1A97589C-F46D-44B5-BE86-479BF7FEEDD2}" destId="{6831BC12-E81E-4240-B32A-8DA2AD2DEF96}" srcOrd="7" destOrd="0" presId="urn:microsoft.com/office/officeart/2005/8/layout/vList5"/>
    <dgm:cxn modelId="{7F9E7FE9-E319-4846-9C3D-A82A83097690}" type="presParOf" srcId="{1A97589C-F46D-44B5-BE86-479BF7FEEDD2}" destId="{54CB2724-902A-4338-A301-1E0A6AD56910}" srcOrd="8" destOrd="0" presId="urn:microsoft.com/office/officeart/2005/8/layout/vList5"/>
    <dgm:cxn modelId="{50339102-15FC-4A8D-9AAB-F53D54CCD3C3}" type="presParOf" srcId="{54CB2724-902A-4338-A301-1E0A6AD56910}" destId="{0DA12051-C0C9-4270-910B-C78B8CE0F5AB}" srcOrd="0" destOrd="0" presId="urn:microsoft.com/office/officeart/2005/8/layout/vList5"/>
    <dgm:cxn modelId="{6EF12C7C-F765-47DC-9A53-F6012A953573}" type="presParOf" srcId="{54CB2724-902A-4338-A301-1E0A6AD56910}" destId="{A0803E01-53AE-499A-A8B1-812F308CEE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742C89-64FB-4372-B34C-76A2CDB0178D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5697E51-872F-459C-AD03-C7A929BEA5AD}">
      <dgm:prSet/>
      <dgm:spPr/>
      <dgm:t>
        <a:bodyPr/>
        <a:lstStyle/>
        <a:p>
          <a:pPr algn="l" rtl="0"/>
          <a:r>
            <a:rPr lang="ru-RU" dirty="0" smtClean="0"/>
            <a:t>Нередко граждане, не занимающие физическим трудом и ведущие сидячий образ жизни, стараются восполнить гиподинамию чрезмерной физической нагрузкой в дни отдыха. </a:t>
          </a:r>
          <a:endParaRPr lang="ru-RU" dirty="0"/>
        </a:p>
      </dgm:t>
    </dgm:pt>
    <dgm:pt modelId="{2B68A502-88A3-40AD-B566-12C29B75A57C}" type="parTrans" cxnId="{3B22845F-B664-48C3-8336-B02A4ADA8C79}">
      <dgm:prSet/>
      <dgm:spPr/>
      <dgm:t>
        <a:bodyPr/>
        <a:lstStyle/>
        <a:p>
          <a:pPr algn="l"/>
          <a:endParaRPr lang="ru-RU"/>
        </a:p>
      </dgm:t>
    </dgm:pt>
    <dgm:pt modelId="{C3665240-AD69-4FA2-AF7A-539222EF7A7C}" type="sibTrans" cxnId="{3B22845F-B664-48C3-8336-B02A4ADA8C79}">
      <dgm:prSet/>
      <dgm:spPr/>
      <dgm:t>
        <a:bodyPr/>
        <a:lstStyle/>
        <a:p>
          <a:pPr algn="l"/>
          <a:endParaRPr lang="ru-RU"/>
        </a:p>
      </dgm:t>
    </dgm:pt>
    <dgm:pt modelId="{C307E762-4E93-43AC-94C0-C9D8B65B7B2D}">
      <dgm:prSet/>
      <dgm:spPr/>
      <dgm:t>
        <a:bodyPr/>
        <a:lstStyle/>
        <a:p>
          <a:pPr algn="l" rtl="0"/>
          <a:r>
            <a:rPr lang="ru-RU" dirty="0" smtClean="0"/>
            <a:t>Такой «воскресный атлетизм» особенно опасен, т.к. нарушение принципа постепенного повышения объема и интенсивности физических нагрузок, увлеченность силовыми нагрузками у нетренированных лиц может быть причиной тяжелых последствий</a:t>
          </a:r>
        </a:p>
      </dgm:t>
    </dgm:pt>
    <dgm:pt modelId="{6786E246-BDD7-412C-A3A6-AA5248B5D1C9}" type="parTrans" cxnId="{0EB36355-1D5D-447B-AE58-F185B210FBBD}">
      <dgm:prSet/>
      <dgm:spPr/>
      <dgm:t>
        <a:bodyPr/>
        <a:lstStyle/>
        <a:p>
          <a:pPr algn="l"/>
          <a:endParaRPr lang="ru-RU"/>
        </a:p>
      </dgm:t>
    </dgm:pt>
    <dgm:pt modelId="{A6084632-66F7-4724-B3AA-3A1E73282499}" type="sibTrans" cxnId="{0EB36355-1D5D-447B-AE58-F185B210FBBD}">
      <dgm:prSet/>
      <dgm:spPr/>
      <dgm:t>
        <a:bodyPr/>
        <a:lstStyle/>
        <a:p>
          <a:pPr algn="l"/>
          <a:endParaRPr lang="ru-RU"/>
        </a:p>
      </dgm:t>
    </dgm:pt>
    <dgm:pt modelId="{C80B235B-46F5-48DF-858C-11BD142D2569}">
      <dgm:prSet/>
      <dgm:spPr/>
      <dgm:t>
        <a:bodyPr/>
        <a:lstStyle/>
        <a:p>
          <a:pPr algn="l" rtl="0"/>
          <a:r>
            <a:rPr lang="ru-RU" b="1" u="none" dirty="0" smtClean="0">
              <a:solidFill>
                <a:srgbClr val="C00000"/>
              </a:solidFill>
            </a:rPr>
            <a:t>Залогом здоровья и долголетия является только рациональный тренирующий режим!</a:t>
          </a:r>
          <a:endParaRPr lang="ru-RU" b="1" u="none" dirty="0">
            <a:solidFill>
              <a:srgbClr val="C00000"/>
            </a:solidFill>
          </a:endParaRPr>
        </a:p>
      </dgm:t>
    </dgm:pt>
    <dgm:pt modelId="{00213507-2E57-4A45-8779-1D09511A16C9}" type="parTrans" cxnId="{59D15361-C129-44FC-B34B-139F858275E9}">
      <dgm:prSet/>
      <dgm:spPr/>
      <dgm:t>
        <a:bodyPr/>
        <a:lstStyle/>
        <a:p>
          <a:endParaRPr lang="ru-RU"/>
        </a:p>
      </dgm:t>
    </dgm:pt>
    <dgm:pt modelId="{3DC524A8-18A7-4833-B502-4F9C07465BF0}" type="sibTrans" cxnId="{59D15361-C129-44FC-B34B-139F858275E9}">
      <dgm:prSet/>
      <dgm:spPr/>
      <dgm:t>
        <a:bodyPr/>
        <a:lstStyle/>
        <a:p>
          <a:endParaRPr lang="ru-RU"/>
        </a:p>
      </dgm:t>
    </dgm:pt>
    <dgm:pt modelId="{A83620A0-4E66-4E6F-96F3-86F7F02FE6FB}" type="pres">
      <dgm:prSet presAssocID="{30742C89-64FB-4372-B34C-76A2CDB0178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1A02D0C-725B-482F-8364-D1394C175EFA}" type="pres">
      <dgm:prSet presAssocID="{85697E51-872F-459C-AD03-C7A929BEA5AD}" presName="thickLine" presStyleLbl="alignNode1" presStyleIdx="0" presStyleCnt="3"/>
      <dgm:spPr/>
    </dgm:pt>
    <dgm:pt modelId="{50998F0F-8C2A-4DC8-BDD0-0E4540BB878A}" type="pres">
      <dgm:prSet presAssocID="{85697E51-872F-459C-AD03-C7A929BEA5AD}" presName="horz1" presStyleCnt="0"/>
      <dgm:spPr/>
    </dgm:pt>
    <dgm:pt modelId="{F28DEA63-22DD-465A-8FE6-37C79B1FEA32}" type="pres">
      <dgm:prSet presAssocID="{85697E51-872F-459C-AD03-C7A929BEA5AD}" presName="tx1" presStyleLbl="revTx" presStyleIdx="0" presStyleCnt="3"/>
      <dgm:spPr/>
      <dgm:t>
        <a:bodyPr/>
        <a:lstStyle/>
        <a:p>
          <a:endParaRPr lang="ru-RU"/>
        </a:p>
      </dgm:t>
    </dgm:pt>
    <dgm:pt modelId="{F745B37D-450A-450B-AF05-92D488C59950}" type="pres">
      <dgm:prSet presAssocID="{85697E51-872F-459C-AD03-C7A929BEA5AD}" presName="vert1" presStyleCnt="0"/>
      <dgm:spPr/>
    </dgm:pt>
    <dgm:pt modelId="{13C9E7FA-B3DC-46A0-8FC7-2A18FB8BA27C}" type="pres">
      <dgm:prSet presAssocID="{C307E762-4E93-43AC-94C0-C9D8B65B7B2D}" presName="thickLine" presStyleLbl="alignNode1" presStyleIdx="1" presStyleCnt="3"/>
      <dgm:spPr/>
    </dgm:pt>
    <dgm:pt modelId="{3F8A46CC-2AD5-4664-BFDD-D998B0C6BC0F}" type="pres">
      <dgm:prSet presAssocID="{C307E762-4E93-43AC-94C0-C9D8B65B7B2D}" presName="horz1" presStyleCnt="0"/>
      <dgm:spPr/>
    </dgm:pt>
    <dgm:pt modelId="{57255C3A-2504-475F-B833-15A52A4851A8}" type="pres">
      <dgm:prSet presAssocID="{C307E762-4E93-43AC-94C0-C9D8B65B7B2D}" presName="tx1" presStyleLbl="revTx" presStyleIdx="1" presStyleCnt="3"/>
      <dgm:spPr/>
      <dgm:t>
        <a:bodyPr/>
        <a:lstStyle/>
        <a:p>
          <a:endParaRPr lang="ru-RU"/>
        </a:p>
      </dgm:t>
    </dgm:pt>
    <dgm:pt modelId="{C0FE9F33-DF97-422C-9917-E2E94C08632C}" type="pres">
      <dgm:prSet presAssocID="{C307E762-4E93-43AC-94C0-C9D8B65B7B2D}" presName="vert1" presStyleCnt="0"/>
      <dgm:spPr/>
    </dgm:pt>
    <dgm:pt modelId="{8767E2CE-8911-4C7B-B325-ADC3A2622EFC}" type="pres">
      <dgm:prSet presAssocID="{C80B235B-46F5-48DF-858C-11BD142D2569}" presName="thickLine" presStyleLbl="alignNode1" presStyleIdx="2" presStyleCnt="3"/>
      <dgm:spPr/>
    </dgm:pt>
    <dgm:pt modelId="{68FA5237-EC01-456A-90D8-A8491B02CC96}" type="pres">
      <dgm:prSet presAssocID="{C80B235B-46F5-48DF-858C-11BD142D2569}" presName="horz1" presStyleCnt="0"/>
      <dgm:spPr/>
    </dgm:pt>
    <dgm:pt modelId="{8B64C69B-D986-48EA-BE36-62C151222A88}" type="pres">
      <dgm:prSet presAssocID="{C80B235B-46F5-48DF-858C-11BD142D2569}" presName="tx1" presStyleLbl="revTx" presStyleIdx="2" presStyleCnt="3"/>
      <dgm:spPr/>
      <dgm:t>
        <a:bodyPr/>
        <a:lstStyle/>
        <a:p>
          <a:endParaRPr lang="ru-RU"/>
        </a:p>
      </dgm:t>
    </dgm:pt>
    <dgm:pt modelId="{60BC0E6F-908E-472C-BE00-A0306778FD47}" type="pres">
      <dgm:prSet presAssocID="{C80B235B-46F5-48DF-858C-11BD142D2569}" presName="vert1" presStyleCnt="0"/>
      <dgm:spPr/>
    </dgm:pt>
  </dgm:ptLst>
  <dgm:cxnLst>
    <dgm:cxn modelId="{B29A0960-CA78-407D-8C61-77E199908866}" type="presOf" srcId="{30742C89-64FB-4372-B34C-76A2CDB0178D}" destId="{A83620A0-4E66-4E6F-96F3-86F7F02FE6FB}" srcOrd="0" destOrd="0" presId="urn:microsoft.com/office/officeart/2008/layout/LinedList"/>
    <dgm:cxn modelId="{D336CBA4-6512-4F30-A6EC-955084496C26}" type="presOf" srcId="{C80B235B-46F5-48DF-858C-11BD142D2569}" destId="{8B64C69B-D986-48EA-BE36-62C151222A88}" srcOrd="0" destOrd="0" presId="urn:microsoft.com/office/officeart/2008/layout/LinedList"/>
    <dgm:cxn modelId="{3B22845F-B664-48C3-8336-B02A4ADA8C79}" srcId="{30742C89-64FB-4372-B34C-76A2CDB0178D}" destId="{85697E51-872F-459C-AD03-C7A929BEA5AD}" srcOrd="0" destOrd="0" parTransId="{2B68A502-88A3-40AD-B566-12C29B75A57C}" sibTransId="{C3665240-AD69-4FA2-AF7A-539222EF7A7C}"/>
    <dgm:cxn modelId="{59D15361-C129-44FC-B34B-139F858275E9}" srcId="{30742C89-64FB-4372-B34C-76A2CDB0178D}" destId="{C80B235B-46F5-48DF-858C-11BD142D2569}" srcOrd="2" destOrd="0" parTransId="{00213507-2E57-4A45-8779-1D09511A16C9}" sibTransId="{3DC524A8-18A7-4833-B502-4F9C07465BF0}"/>
    <dgm:cxn modelId="{0EB36355-1D5D-447B-AE58-F185B210FBBD}" srcId="{30742C89-64FB-4372-B34C-76A2CDB0178D}" destId="{C307E762-4E93-43AC-94C0-C9D8B65B7B2D}" srcOrd="1" destOrd="0" parTransId="{6786E246-BDD7-412C-A3A6-AA5248B5D1C9}" sibTransId="{A6084632-66F7-4724-B3AA-3A1E73282499}"/>
    <dgm:cxn modelId="{999CAC9E-BB1D-4819-9A33-1518BC03E084}" type="presOf" srcId="{85697E51-872F-459C-AD03-C7A929BEA5AD}" destId="{F28DEA63-22DD-465A-8FE6-37C79B1FEA32}" srcOrd="0" destOrd="0" presId="urn:microsoft.com/office/officeart/2008/layout/LinedList"/>
    <dgm:cxn modelId="{0AA4FDE6-2AA7-434A-8E44-3A5E7CACD69D}" type="presOf" srcId="{C307E762-4E93-43AC-94C0-C9D8B65B7B2D}" destId="{57255C3A-2504-475F-B833-15A52A4851A8}" srcOrd="0" destOrd="0" presId="urn:microsoft.com/office/officeart/2008/layout/LinedList"/>
    <dgm:cxn modelId="{B6269C09-DF07-4049-B6AE-4119516B335D}" type="presParOf" srcId="{A83620A0-4E66-4E6F-96F3-86F7F02FE6FB}" destId="{91A02D0C-725B-482F-8364-D1394C175EFA}" srcOrd="0" destOrd="0" presId="urn:microsoft.com/office/officeart/2008/layout/LinedList"/>
    <dgm:cxn modelId="{7634C972-794B-4182-A597-D1B76FD3A280}" type="presParOf" srcId="{A83620A0-4E66-4E6F-96F3-86F7F02FE6FB}" destId="{50998F0F-8C2A-4DC8-BDD0-0E4540BB878A}" srcOrd="1" destOrd="0" presId="urn:microsoft.com/office/officeart/2008/layout/LinedList"/>
    <dgm:cxn modelId="{5786AD45-3AE8-4BC2-98ED-AF2CEF1A474E}" type="presParOf" srcId="{50998F0F-8C2A-4DC8-BDD0-0E4540BB878A}" destId="{F28DEA63-22DD-465A-8FE6-37C79B1FEA32}" srcOrd="0" destOrd="0" presId="urn:microsoft.com/office/officeart/2008/layout/LinedList"/>
    <dgm:cxn modelId="{A45F081A-60F8-40DF-8498-94FBAEA5964C}" type="presParOf" srcId="{50998F0F-8C2A-4DC8-BDD0-0E4540BB878A}" destId="{F745B37D-450A-450B-AF05-92D488C59950}" srcOrd="1" destOrd="0" presId="urn:microsoft.com/office/officeart/2008/layout/LinedList"/>
    <dgm:cxn modelId="{964C1E51-DA5A-44F0-866D-F80B647780E0}" type="presParOf" srcId="{A83620A0-4E66-4E6F-96F3-86F7F02FE6FB}" destId="{13C9E7FA-B3DC-46A0-8FC7-2A18FB8BA27C}" srcOrd="2" destOrd="0" presId="urn:microsoft.com/office/officeart/2008/layout/LinedList"/>
    <dgm:cxn modelId="{FB6C3E86-0326-4F3C-B0BF-53EC95D07D49}" type="presParOf" srcId="{A83620A0-4E66-4E6F-96F3-86F7F02FE6FB}" destId="{3F8A46CC-2AD5-4664-BFDD-D998B0C6BC0F}" srcOrd="3" destOrd="0" presId="urn:microsoft.com/office/officeart/2008/layout/LinedList"/>
    <dgm:cxn modelId="{6738C4BF-A5A6-42A1-96AB-F577FEE3AABD}" type="presParOf" srcId="{3F8A46CC-2AD5-4664-BFDD-D998B0C6BC0F}" destId="{57255C3A-2504-475F-B833-15A52A4851A8}" srcOrd="0" destOrd="0" presId="urn:microsoft.com/office/officeart/2008/layout/LinedList"/>
    <dgm:cxn modelId="{8AE575D3-3260-4FEB-BEEB-5064FEFC464A}" type="presParOf" srcId="{3F8A46CC-2AD5-4664-BFDD-D998B0C6BC0F}" destId="{C0FE9F33-DF97-422C-9917-E2E94C08632C}" srcOrd="1" destOrd="0" presId="urn:microsoft.com/office/officeart/2008/layout/LinedList"/>
    <dgm:cxn modelId="{6EAEE414-0850-43F9-A098-489B44F99C61}" type="presParOf" srcId="{A83620A0-4E66-4E6F-96F3-86F7F02FE6FB}" destId="{8767E2CE-8911-4C7B-B325-ADC3A2622EFC}" srcOrd="4" destOrd="0" presId="urn:microsoft.com/office/officeart/2008/layout/LinedList"/>
    <dgm:cxn modelId="{1EFDB0C7-5D4F-4D07-BED0-B8C6FAE44757}" type="presParOf" srcId="{A83620A0-4E66-4E6F-96F3-86F7F02FE6FB}" destId="{68FA5237-EC01-456A-90D8-A8491B02CC96}" srcOrd="5" destOrd="0" presId="urn:microsoft.com/office/officeart/2008/layout/LinedList"/>
    <dgm:cxn modelId="{7AC6F7C5-763A-4FE9-A71B-E0355C5E804D}" type="presParOf" srcId="{68FA5237-EC01-456A-90D8-A8491B02CC96}" destId="{8B64C69B-D986-48EA-BE36-62C151222A88}" srcOrd="0" destOrd="0" presId="urn:microsoft.com/office/officeart/2008/layout/LinedList"/>
    <dgm:cxn modelId="{4AC8179F-00D1-451B-A3BD-C9CB22884DE8}" type="presParOf" srcId="{68FA5237-EC01-456A-90D8-A8491B02CC96}" destId="{60BC0E6F-908E-472C-BE00-A0306778FD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7D80FF-185E-4D22-9827-95548C2CDDD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71061B-A536-4081-9BB5-F112E67D38AC}">
      <dgm:prSet/>
      <dgm:spPr/>
      <dgm:t>
        <a:bodyPr/>
        <a:lstStyle/>
        <a:p>
          <a:pPr rtl="0"/>
          <a:r>
            <a:rPr lang="ru-RU" dirty="0" smtClean="0"/>
            <a:t>Для получения оздоровительного эффекта предпочтительны динамические упражнения с участием больших мышечных групп. </a:t>
          </a:r>
          <a:endParaRPr lang="ru-RU" dirty="0"/>
        </a:p>
      </dgm:t>
    </dgm:pt>
    <dgm:pt modelId="{0D5661BE-9B08-4C2A-BD94-4D5C4F16B913}" type="parTrans" cxnId="{28E68167-BB03-46D4-8086-3A2F91DFD489}">
      <dgm:prSet/>
      <dgm:spPr/>
      <dgm:t>
        <a:bodyPr/>
        <a:lstStyle/>
        <a:p>
          <a:endParaRPr lang="ru-RU"/>
        </a:p>
      </dgm:t>
    </dgm:pt>
    <dgm:pt modelId="{92456523-B4D7-4378-A474-F0FF88A9C5BA}" type="sibTrans" cxnId="{28E68167-BB03-46D4-8086-3A2F91DFD489}">
      <dgm:prSet/>
      <dgm:spPr/>
      <dgm:t>
        <a:bodyPr/>
        <a:lstStyle/>
        <a:p>
          <a:endParaRPr lang="ru-RU"/>
        </a:p>
      </dgm:t>
    </dgm:pt>
    <dgm:pt modelId="{C7A4D738-FE0D-4FEE-9CB8-FE061A4FD8AB}">
      <dgm:prSet/>
      <dgm:spPr/>
      <dgm:t>
        <a:bodyPr/>
        <a:lstStyle/>
        <a:p>
          <a:r>
            <a:rPr lang="ru-RU" dirty="0" smtClean="0"/>
            <a:t>Большинство специалистов считают, что достоверное улучшение физического состояния начинается с 2-разового занятия в неделю. </a:t>
          </a:r>
          <a:endParaRPr lang="ru-RU" dirty="0"/>
        </a:p>
      </dgm:t>
    </dgm:pt>
    <dgm:pt modelId="{A89CEF2C-92BB-4AC7-827E-C6A84B202C88}" type="parTrans" cxnId="{461D2776-4CB5-4BF7-8434-45B2F43E9EDC}">
      <dgm:prSet/>
      <dgm:spPr/>
      <dgm:t>
        <a:bodyPr/>
        <a:lstStyle/>
        <a:p>
          <a:endParaRPr lang="ru-RU"/>
        </a:p>
      </dgm:t>
    </dgm:pt>
    <dgm:pt modelId="{6AAD0660-8188-41B8-9064-8B70D5014487}" type="sibTrans" cxnId="{461D2776-4CB5-4BF7-8434-45B2F43E9EDC}">
      <dgm:prSet/>
      <dgm:spPr/>
      <dgm:t>
        <a:bodyPr/>
        <a:lstStyle/>
        <a:p>
          <a:endParaRPr lang="ru-RU"/>
        </a:p>
      </dgm:t>
    </dgm:pt>
    <dgm:pt modelId="{EBEEAD69-D9D5-4CFD-8041-057B4AF06758}">
      <dgm:prSet/>
      <dgm:spPr/>
      <dgm:t>
        <a:bodyPr/>
        <a:lstStyle/>
        <a:p>
          <a:r>
            <a:rPr lang="ru-RU" smtClean="0"/>
            <a:t>Наиболее эффективны тренировки с оздоровительной направленностью при нагрузках, которые повышают ЧСС от 100 до 170-180 уд./мин, в зависимости от возраста и состояния здоровья человека.</a:t>
          </a:r>
          <a:endParaRPr lang="ru-RU"/>
        </a:p>
      </dgm:t>
    </dgm:pt>
    <dgm:pt modelId="{EB7BB921-D760-4F42-BA9F-8560821D64A9}" type="parTrans" cxnId="{55D76F03-9399-4E55-8E82-FFEDB5833247}">
      <dgm:prSet/>
      <dgm:spPr/>
      <dgm:t>
        <a:bodyPr/>
        <a:lstStyle/>
        <a:p>
          <a:endParaRPr lang="ru-RU"/>
        </a:p>
      </dgm:t>
    </dgm:pt>
    <dgm:pt modelId="{1B6735A3-9D0E-4670-A786-B8235B913F3B}" type="sibTrans" cxnId="{55D76F03-9399-4E55-8E82-FFEDB5833247}">
      <dgm:prSet/>
      <dgm:spPr/>
      <dgm:t>
        <a:bodyPr/>
        <a:lstStyle/>
        <a:p>
          <a:endParaRPr lang="ru-RU"/>
        </a:p>
      </dgm:t>
    </dgm:pt>
    <dgm:pt modelId="{89F1C159-5FAF-42DD-8A6C-BCF3E69B1864}">
      <dgm:prSet/>
      <dgm:spPr/>
      <dgm:t>
        <a:bodyPr/>
        <a:lstStyle/>
        <a:p>
          <a:pPr rtl="0"/>
          <a:r>
            <a:rPr lang="ru-RU" dirty="0" smtClean="0"/>
            <a:t>Динамические упражнения -работа, проводимая при постоянном напряжении и включающая ритмические сокращения мышц.</a:t>
          </a:r>
          <a:endParaRPr lang="ru-RU" dirty="0"/>
        </a:p>
      </dgm:t>
    </dgm:pt>
    <dgm:pt modelId="{C934A245-F850-47AF-B82B-A39CD9CAE98B}" type="parTrans" cxnId="{6A08BEAC-EECA-4E15-B07E-D8C35934497F}">
      <dgm:prSet/>
      <dgm:spPr/>
      <dgm:t>
        <a:bodyPr/>
        <a:lstStyle/>
        <a:p>
          <a:endParaRPr lang="ru-RU"/>
        </a:p>
      </dgm:t>
    </dgm:pt>
    <dgm:pt modelId="{D9249FF5-656E-4F01-B346-8F59831A86DF}" type="sibTrans" cxnId="{6A08BEAC-EECA-4E15-B07E-D8C35934497F}">
      <dgm:prSet/>
      <dgm:spPr/>
      <dgm:t>
        <a:bodyPr/>
        <a:lstStyle/>
        <a:p>
          <a:endParaRPr lang="ru-RU"/>
        </a:p>
      </dgm:t>
    </dgm:pt>
    <dgm:pt modelId="{EE6AA165-79D4-4FDC-A49C-27D4E849B462}">
      <dgm:prSet/>
      <dgm:spPr/>
      <dgm:t>
        <a:bodyPr/>
        <a:lstStyle/>
        <a:p>
          <a:pPr rtl="0"/>
          <a:r>
            <a:rPr lang="ru-RU" dirty="0" smtClean="0"/>
            <a:t>Занятия должны включать так называемые циклические упражнения-бег, плавание, езду на велосипеде, ходьбу на лыжах и др.</a:t>
          </a:r>
          <a:endParaRPr lang="ru-RU" dirty="0"/>
        </a:p>
      </dgm:t>
    </dgm:pt>
    <dgm:pt modelId="{8955F2F2-A5E4-46A0-A2A5-33BA1B20DCED}" type="parTrans" cxnId="{F823F352-1257-44E2-BAF4-3D3F1D918D86}">
      <dgm:prSet/>
      <dgm:spPr/>
      <dgm:t>
        <a:bodyPr/>
        <a:lstStyle/>
        <a:p>
          <a:endParaRPr lang="ru-RU"/>
        </a:p>
      </dgm:t>
    </dgm:pt>
    <dgm:pt modelId="{C4A6D9B6-6743-4B05-89B6-54A4E5B06A55}" type="sibTrans" cxnId="{F823F352-1257-44E2-BAF4-3D3F1D918D86}">
      <dgm:prSet/>
      <dgm:spPr/>
      <dgm:t>
        <a:bodyPr/>
        <a:lstStyle/>
        <a:p>
          <a:endParaRPr lang="ru-RU"/>
        </a:p>
      </dgm:t>
    </dgm:pt>
    <dgm:pt modelId="{BCF2D6D7-7F59-443E-B27B-EC0030079164}">
      <dgm:prSet/>
      <dgm:spPr/>
      <dgm:t>
        <a:bodyPr/>
        <a:lstStyle/>
        <a:p>
          <a:r>
            <a:rPr lang="ru-RU" dirty="0" smtClean="0"/>
            <a:t>Наибольший эффект оказывают 3-4 разовые тренировки.</a:t>
          </a:r>
          <a:endParaRPr lang="ru-RU" dirty="0"/>
        </a:p>
      </dgm:t>
    </dgm:pt>
    <dgm:pt modelId="{F196FAE8-F8AA-462B-A56A-83C14C21E555}" type="parTrans" cxnId="{335DF665-1414-4949-99A2-58EB4956A2C6}">
      <dgm:prSet/>
      <dgm:spPr/>
      <dgm:t>
        <a:bodyPr/>
        <a:lstStyle/>
        <a:p>
          <a:endParaRPr lang="ru-RU"/>
        </a:p>
      </dgm:t>
    </dgm:pt>
    <dgm:pt modelId="{359D3015-44D3-4401-8DF3-E24C9D857922}" type="sibTrans" cxnId="{335DF665-1414-4949-99A2-58EB4956A2C6}">
      <dgm:prSet/>
      <dgm:spPr/>
      <dgm:t>
        <a:bodyPr/>
        <a:lstStyle/>
        <a:p>
          <a:endParaRPr lang="ru-RU"/>
        </a:p>
      </dgm:t>
    </dgm:pt>
    <dgm:pt modelId="{C3986FD7-AA52-419C-8A07-0D9C59357B63}" type="pres">
      <dgm:prSet presAssocID="{E87D80FF-185E-4D22-9827-95548C2CDDD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F8999FE3-3D6A-4DB3-A21D-026123266360}" type="pres">
      <dgm:prSet presAssocID="{1671061B-A536-4081-9BB5-F112E67D38AC}" presName="noChildren" presStyleCnt="0"/>
      <dgm:spPr/>
      <dgm:t>
        <a:bodyPr/>
        <a:lstStyle/>
        <a:p>
          <a:endParaRPr lang="ru-RU"/>
        </a:p>
      </dgm:t>
    </dgm:pt>
    <dgm:pt modelId="{40D7F30A-C594-4770-B971-A7D74FBA6031}" type="pres">
      <dgm:prSet presAssocID="{1671061B-A536-4081-9BB5-F112E67D38AC}" presName="gap" presStyleCnt="0"/>
      <dgm:spPr/>
      <dgm:t>
        <a:bodyPr/>
        <a:lstStyle/>
        <a:p>
          <a:endParaRPr lang="ru-RU"/>
        </a:p>
      </dgm:t>
    </dgm:pt>
    <dgm:pt modelId="{38BE582C-D93D-4D48-B1DF-BCBC6F95DD6F}" type="pres">
      <dgm:prSet presAssocID="{1671061B-A536-4081-9BB5-F112E67D38AC}" presName="medCircle2" presStyleLbl="vennNode1" presStyleIdx="0" presStyleCnt="6"/>
      <dgm:spPr/>
      <dgm:t>
        <a:bodyPr/>
        <a:lstStyle/>
        <a:p>
          <a:endParaRPr lang="ru-RU"/>
        </a:p>
      </dgm:t>
    </dgm:pt>
    <dgm:pt modelId="{B7F1CE1C-660B-415D-8E14-A7A08B685B9C}" type="pres">
      <dgm:prSet presAssocID="{1671061B-A536-4081-9BB5-F112E67D38AC}" presName="txLvlOnly1" presStyleLbl="revTx" presStyleIdx="0" presStyleCnt="6"/>
      <dgm:spPr/>
      <dgm:t>
        <a:bodyPr/>
        <a:lstStyle/>
        <a:p>
          <a:endParaRPr lang="ru-RU"/>
        </a:p>
      </dgm:t>
    </dgm:pt>
    <dgm:pt modelId="{F7E9BFCB-1AF9-4E44-86C2-9C3EB2941DCB}" type="pres">
      <dgm:prSet presAssocID="{89F1C159-5FAF-42DD-8A6C-BCF3E69B1864}" presName="noChildren" presStyleCnt="0"/>
      <dgm:spPr/>
      <dgm:t>
        <a:bodyPr/>
        <a:lstStyle/>
        <a:p>
          <a:endParaRPr lang="ru-RU"/>
        </a:p>
      </dgm:t>
    </dgm:pt>
    <dgm:pt modelId="{B2E15B4D-DEBF-407C-800F-1E638F24380F}" type="pres">
      <dgm:prSet presAssocID="{89F1C159-5FAF-42DD-8A6C-BCF3E69B1864}" presName="gap" presStyleCnt="0"/>
      <dgm:spPr/>
      <dgm:t>
        <a:bodyPr/>
        <a:lstStyle/>
        <a:p>
          <a:endParaRPr lang="ru-RU"/>
        </a:p>
      </dgm:t>
    </dgm:pt>
    <dgm:pt modelId="{B29171A5-218F-4106-99C9-0DDCE2647A97}" type="pres">
      <dgm:prSet presAssocID="{89F1C159-5FAF-42DD-8A6C-BCF3E69B1864}" presName="medCircle2" presStyleLbl="vennNode1" presStyleIdx="1" presStyleCnt="6"/>
      <dgm:spPr/>
      <dgm:t>
        <a:bodyPr/>
        <a:lstStyle/>
        <a:p>
          <a:endParaRPr lang="ru-RU"/>
        </a:p>
      </dgm:t>
    </dgm:pt>
    <dgm:pt modelId="{AB2F5499-2A3D-4E0D-85FA-003CE2506F0F}" type="pres">
      <dgm:prSet presAssocID="{89F1C159-5FAF-42DD-8A6C-BCF3E69B1864}" presName="txLvlOnly1" presStyleLbl="revTx" presStyleIdx="1" presStyleCnt="6"/>
      <dgm:spPr/>
      <dgm:t>
        <a:bodyPr/>
        <a:lstStyle/>
        <a:p>
          <a:endParaRPr lang="ru-RU"/>
        </a:p>
      </dgm:t>
    </dgm:pt>
    <dgm:pt modelId="{9568B518-B5BE-4609-82D7-4BBD854E3450}" type="pres">
      <dgm:prSet presAssocID="{EE6AA165-79D4-4FDC-A49C-27D4E849B462}" presName="noChildren" presStyleCnt="0"/>
      <dgm:spPr/>
      <dgm:t>
        <a:bodyPr/>
        <a:lstStyle/>
        <a:p>
          <a:endParaRPr lang="ru-RU"/>
        </a:p>
      </dgm:t>
    </dgm:pt>
    <dgm:pt modelId="{313BA175-4E29-4DF3-AC72-5FFF3FA2F620}" type="pres">
      <dgm:prSet presAssocID="{EE6AA165-79D4-4FDC-A49C-27D4E849B462}" presName="gap" presStyleCnt="0"/>
      <dgm:spPr/>
      <dgm:t>
        <a:bodyPr/>
        <a:lstStyle/>
        <a:p>
          <a:endParaRPr lang="ru-RU"/>
        </a:p>
      </dgm:t>
    </dgm:pt>
    <dgm:pt modelId="{E6E26562-4BA2-4372-A431-F86FFF79A55F}" type="pres">
      <dgm:prSet presAssocID="{EE6AA165-79D4-4FDC-A49C-27D4E849B462}" presName="medCircle2" presStyleLbl="vennNode1" presStyleIdx="2" presStyleCnt="6"/>
      <dgm:spPr/>
      <dgm:t>
        <a:bodyPr/>
        <a:lstStyle/>
        <a:p>
          <a:endParaRPr lang="ru-RU"/>
        </a:p>
      </dgm:t>
    </dgm:pt>
    <dgm:pt modelId="{12632AD8-9E7E-4D0B-8A93-9326023697DE}" type="pres">
      <dgm:prSet presAssocID="{EE6AA165-79D4-4FDC-A49C-27D4E849B462}" presName="txLvlOnly1" presStyleLbl="revTx" presStyleIdx="2" presStyleCnt="6"/>
      <dgm:spPr/>
      <dgm:t>
        <a:bodyPr/>
        <a:lstStyle/>
        <a:p>
          <a:endParaRPr lang="ru-RU"/>
        </a:p>
      </dgm:t>
    </dgm:pt>
    <dgm:pt modelId="{8FE86FB5-54AD-4D2C-98DF-E8E694997AA0}" type="pres">
      <dgm:prSet presAssocID="{C7A4D738-FE0D-4FEE-9CB8-FE061A4FD8AB}" presName="noChildren" presStyleCnt="0"/>
      <dgm:spPr/>
      <dgm:t>
        <a:bodyPr/>
        <a:lstStyle/>
        <a:p>
          <a:endParaRPr lang="ru-RU"/>
        </a:p>
      </dgm:t>
    </dgm:pt>
    <dgm:pt modelId="{20FC9F88-D35E-4343-9066-EEF5B838A948}" type="pres">
      <dgm:prSet presAssocID="{C7A4D738-FE0D-4FEE-9CB8-FE061A4FD8AB}" presName="gap" presStyleCnt="0"/>
      <dgm:spPr/>
      <dgm:t>
        <a:bodyPr/>
        <a:lstStyle/>
        <a:p>
          <a:endParaRPr lang="ru-RU"/>
        </a:p>
      </dgm:t>
    </dgm:pt>
    <dgm:pt modelId="{7F0610CA-E9C2-4287-9565-F4FBF23FA10B}" type="pres">
      <dgm:prSet presAssocID="{C7A4D738-FE0D-4FEE-9CB8-FE061A4FD8AB}" presName="medCircle2" presStyleLbl="vennNode1" presStyleIdx="3" presStyleCnt="6"/>
      <dgm:spPr/>
      <dgm:t>
        <a:bodyPr/>
        <a:lstStyle/>
        <a:p>
          <a:endParaRPr lang="ru-RU"/>
        </a:p>
      </dgm:t>
    </dgm:pt>
    <dgm:pt modelId="{82EC8A65-B37E-451E-898F-747B2601B9A9}" type="pres">
      <dgm:prSet presAssocID="{C7A4D738-FE0D-4FEE-9CB8-FE061A4FD8AB}" presName="txLvlOnly1" presStyleLbl="revTx" presStyleIdx="3" presStyleCnt="6"/>
      <dgm:spPr/>
      <dgm:t>
        <a:bodyPr/>
        <a:lstStyle/>
        <a:p>
          <a:endParaRPr lang="ru-RU"/>
        </a:p>
      </dgm:t>
    </dgm:pt>
    <dgm:pt modelId="{BC265973-BA69-4AB9-9E39-E158704739D0}" type="pres">
      <dgm:prSet presAssocID="{BCF2D6D7-7F59-443E-B27B-EC0030079164}" presName="noChildren" presStyleCnt="0"/>
      <dgm:spPr/>
      <dgm:t>
        <a:bodyPr/>
        <a:lstStyle/>
        <a:p>
          <a:endParaRPr lang="ru-RU"/>
        </a:p>
      </dgm:t>
    </dgm:pt>
    <dgm:pt modelId="{E665EEA8-2E57-4A48-A7D3-DE29DC15F0B9}" type="pres">
      <dgm:prSet presAssocID="{BCF2D6D7-7F59-443E-B27B-EC0030079164}" presName="gap" presStyleCnt="0"/>
      <dgm:spPr/>
      <dgm:t>
        <a:bodyPr/>
        <a:lstStyle/>
        <a:p>
          <a:endParaRPr lang="ru-RU"/>
        </a:p>
      </dgm:t>
    </dgm:pt>
    <dgm:pt modelId="{AE379B5E-E6F7-4617-887D-FAE0483FB521}" type="pres">
      <dgm:prSet presAssocID="{BCF2D6D7-7F59-443E-B27B-EC0030079164}" presName="medCircle2" presStyleLbl="vennNode1" presStyleIdx="4" presStyleCnt="6"/>
      <dgm:spPr/>
      <dgm:t>
        <a:bodyPr/>
        <a:lstStyle/>
        <a:p>
          <a:endParaRPr lang="ru-RU"/>
        </a:p>
      </dgm:t>
    </dgm:pt>
    <dgm:pt modelId="{C9D34816-DBCC-4147-A8B3-CD3571C9207A}" type="pres">
      <dgm:prSet presAssocID="{BCF2D6D7-7F59-443E-B27B-EC0030079164}" presName="txLvlOnly1" presStyleLbl="revTx" presStyleIdx="4" presStyleCnt="6"/>
      <dgm:spPr/>
      <dgm:t>
        <a:bodyPr/>
        <a:lstStyle/>
        <a:p>
          <a:endParaRPr lang="ru-RU"/>
        </a:p>
      </dgm:t>
    </dgm:pt>
    <dgm:pt modelId="{412995C9-CA3D-47C4-80A9-4A39147CF5AC}" type="pres">
      <dgm:prSet presAssocID="{EBEEAD69-D9D5-4CFD-8041-057B4AF06758}" presName="noChildren" presStyleCnt="0"/>
      <dgm:spPr/>
      <dgm:t>
        <a:bodyPr/>
        <a:lstStyle/>
        <a:p>
          <a:endParaRPr lang="ru-RU"/>
        </a:p>
      </dgm:t>
    </dgm:pt>
    <dgm:pt modelId="{B0AE526C-4DC8-4C6F-A3D1-AA8EAEFEFABE}" type="pres">
      <dgm:prSet presAssocID="{EBEEAD69-D9D5-4CFD-8041-057B4AF06758}" presName="gap" presStyleCnt="0"/>
      <dgm:spPr/>
      <dgm:t>
        <a:bodyPr/>
        <a:lstStyle/>
        <a:p>
          <a:endParaRPr lang="ru-RU"/>
        </a:p>
      </dgm:t>
    </dgm:pt>
    <dgm:pt modelId="{AC741E04-07A8-4210-B18A-4D35FBB36219}" type="pres">
      <dgm:prSet presAssocID="{EBEEAD69-D9D5-4CFD-8041-057B4AF06758}" presName="medCircle2" presStyleLbl="vennNode1" presStyleIdx="5" presStyleCnt="6"/>
      <dgm:spPr/>
      <dgm:t>
        <a:bodyPr/>
        <a:lstStyle/>
        <a:p>
          <a:endParaRPr lang="ru-RU"/>
        </a:p>
      </dgm:t>
    </dgm:pt>
    <dgm:pt modelId="{673D58BC-86AA-4938-86F5-9C9E52552431}" type="pres">
      <dgm:prSet presAssocID="{EBEEAD69-D9D5-4CFD-8041-057B4AF06758}" presName="txLvlOnly1" presStyleLbl="revTx" presStyleIdx="5" presStyleCnt="6"/>
      <dgm:spPr/>
      <dgm:t>
        <a:bodyPr/>
        <a:lstStyle/>
        <a:p>
          <a:endParaRPr lang="ru-RU"/>
        </a:p>
      </dgm:t>
    </dgm:pt>
  </dgm:ptLst>
  <dgm:cxnLst>
    <dgm:cxn modelId="{335DF665-1414-4949-99A2-58EB4956A2C6}" srcId="{E87D80FF-185E-4D22-9827-95548C2CDDDC}" destId="{BCF2D6D7-7F59-443E-B27B-EC0030079164}" srcOrd="4" destOrd="0" parTransId="{F196FAE8-F8AA-462B-A56A-83C14C21E555}" sibTransId="{359D3015-44D3-4401-8DF3-E24C9D857922}"/>
    <dgm:cxn modelId="{55D76F03-9399-4E55-8E82-FFEDB5833247}" srcId="{E87D80FF-185E-4D22-9827-95548C2CDDDC}" destId="{EBEEAD69-D9D5-4CFD-8041-057B4AF06758}" srcOrd="5" destOrd="0" parTransId="{EB7BB921-D760-4F42-BA9F-8560821D64A9}" sibTransId="{1B6735A3-9D0E-4670-A786-B8235B913F3B}"/>
    <dgm:cxn modelId="{A03555D5-D382-4B16-A947-CA734F8509E8}" type="presOf" srcId="{EBEEAD69-D9D5-4CFD-8041-057B4AF06758}" destId="{673D58BC-86AA-4938-86F5-9C9E52552431}" srcOrd="0" destOrd="0" presId="urn:microsoft.com/office/officeart/2008/layout/VerticalCircleList"/>
    <dgm:cxn modelId="{6A08BEAC-EECA-4E15-B07E-D8C35934497F}" srcId="{E87D80FF-185E-4D22-9827-95548C2CDDDC}" destId="{89F1C159-5FAF-42DD-8A6C-BCF3E69B1864}" srcOrd="1" destOrd="0" parTransId="{C934A245-F850-47AF-B82B-A39CD9CAE98B}" sibTransId="{D9249FF5-656E-4F01-B346-8F59831A86DF}"/>
    <dgm:cxn modelId="{28E68167-BB03-46D4-8086-3A2F91DFD489}" srcId="{E87D80FF-185E-4D22-9827-95548C2CDDDC}" destId="{1671061B-A536-4081-9BB5-F112E67D38AC}" srcOrd="0" destOrd="0" parTransId="{0D5661BE-9B08-4C2A-BD94-4D5C4F16B913}" sibTransId="{92456523-B4D7-4378-A474-F0FF88A9C5BA}"/>
    <dgm:cxn modelId="{83A21470-CBDC-4A4A-96F1-BAFCB87636B8}" type="presOf" srcId="{BCF2D6D7-7F59-443E-B27B-EC0030079164}" destId="{C9D34816-DBCC-4147-A8B3-CD3571C9207A}" srcOrd="0" destOrd="0" presId="urn:microsoft.com/office/officeart/2008/layout/VerticalCircleList"/>
    <dgm:cxn modelId="{38459C48-0AD7-4E48-BB93-C89C5103819D}" type="presOf" srcId="{1671061B-A536-4081-9BB5-F112E67D38AC}" destId="{B7F1CE1C-660B-415D-8E14-A7A08B685B9C}" srcOrd="0" destOrd="0" presId="urn:microsoft.com/office/officeart/2008/layout/VerticalCircleList"/>
    <dgm:cxn modelId="{461D2776-4CB5-4BF7-8434-45B2F43E9EDC}" srcId="{E87D80FF-185E-4D22-9827-95548C2CDDDC}" destId="{C7A4D738-FE0D-4FEE-9CB8-FE061A4FD8AB}" srcOrd="3" destOrd="0" parTransId="{A89CEF2C-92BB-4AC7-827E-C6A84B202C88}" sibTransId="{6AAD0660-8188-41B8-9064-8B70D5014487}"/>
    <dgm:cxn modelId="{47FCAE17-0839-4547-BA0C-20132873B7FF}" type="presOf" srcId="{89F1C159-5FAF-42DD-8A6C-BCF3E69B1864}" destId="{AB2F5499-2A3D-4E0D-85FA-003CE2506F0F}" srcOrd="0" destOrd="0" presId="urn:microsoft.com/office/officeart/2008/layout/VerticalCircleList"/>
    <dgm:cxn modelId="{68EBAA85-5E24-440C-8308-5809599BCDCD}" type="presOf" srcId="{EE6AA165-79D4-4FDC-A49C-27D4E849B462}" destId="{12632AD8-9E7E-4D0B-8A93-9326023697DE}" srcOrd="0" destOrd="0" presId="urn:microsoft.com/office/officeart/2008/layout/VerticalCircleList"/>
    <dgm:cxn modelId="{F823F352-1257-44E2-BAF4-3D3F1D918D86}" srcId="{E87D80FF-185E-4D22-9827-95548C2CDDDC}" destId="{EE6AA165-79D4-4FDC-A49C-27D4E849B462}" srcOrd="2" destOrd="0" parTransId="{8955F2F2-A5E4-46A0-A2A5-33BA1B20DCED}" sibTransId="{C4A6D9B6-6743-4B05-89B6-54A4E5B06A55}"/>
    <dgm:cxn modelId="{F291E4AD-16BD-4D1F-87AE-82FFA819CCA1}" type="presOf" srcId="{E87D80FF-185E-4D22-9827-95548C2CDDDC}" destId="{C3986FD7-AA52-419C-8A07-0D9C59357B63}" srcOrd="0" destOrd="0" presId="urn:microsoft.com/office/officeart/2008/layout/VerticalCircleList"/>
    <dgm:cxn modelId="{569EC1DF-C747-485C-B571-48357524BE07}" type="presOf" srcId="{C7A4D738-FE0D-4FEE-9CB8-FE061A4FD8AB}" destId="{82EC8A65-B37E-451E-898F-747B2601B9A9}" srcOrd="0" destOrd="0" presId="urn:microsoft.com/office/officeart/2008/layout/VerticalCircleList"/>
    <dgm:cxn modelId="{399FCF9F-E00F-44A0-9035-A045C2DB9F7E}" type="presParOf" srcId="{C3986FD7-AA52-419C-8A07-0D9C59357B63}" destId="{F8999FE3-3D6A-4DB3-A21D-026123266360}" srcOrd="0" destOrd="0" presId="urn:microsoft.com/office/officeart/2008/layout/VerticalCircleList"/>
    <dgm:cxn modelId="{C6429103-8320-4629-90F5-CE959180DBBA}" type="presParOf" srcId="{F8999FE3-3D6A-4DB3-A21D-026123266360}" destId="{40D7F30A-C594-4770-B971-A7D74FBA6031}" srcOrd="0" destOrd="0" presId="urn:microsoft.com/office/officeart/2008/layout/VerticalCircleList"/>
    <dgm:cxn modelId="{9163E2E8-37AB-4B05-ADE1-AC4161BF2C78}" type="presParOf" srcId="{F8999FE3-3D6A-4DB3-A21D-026123266360}" destId="{38BE582C-D93D-4D48-B1DF-BCBC6F95DD6F}" srcOrd="1" destOrd="0" presId="urn:microsoft.com/office/officeart/2008/layout/VerticalCircleList"/>
    <dgm:cxn modelId="{4D36F06D-F240-45AC-946A-78803DE8807D}" type="presParOf" srcId="{F8999FE3-3D6A-4DB3-A21D-026123266360}" destId="{B7F1CE1C-660B-415D-8E14-A7A08B685B9C}" srcOrd="2" destOrd="0" presId="urn:microsoft.com/office/officeart/2008/layout/VerticalCircleList"/>
    <dgm:cxn modelId="{C0965BB3-E8EE-4E1E-8806-B1E86561D38C}" type="presParOf" srcId="{C3986FD7-AA52-419C-8A07-0D9C59357B63}" destId="{F7E9BFCB-1AF9-4E44-86C2-9C3EB2941DCB}" srcOrd="1" destOrd="0" presId="urn:microsoft.com/office/officeart/2008/layout/VerticalCircleList"/>
    <dgm:cxn modelId="{3B4433F6-0CD7-426A-A429-BAB23C4FD81C}" type="presParOf" srcId="{F7E9BFCB-1AF9-4E44-86C2-9C3EB2941DCB}" destId="{B2E15B4D-DEBF-407C-800F-1E638F24380F}" srcOrd="0" destOrd="0" presId="urn:microsoft.com/office/officeart/2008/layout/VerticalCircleList"/>
    <dgm:cxn modelId="{E71321CC-0129-4DEA-9048-107F6C734B35}" type="presParOf" srcId="{F7E9BFCB-1AF9-4E44-86C2-9C3EB2941DCB}" destId="{B29171A5-218F-4106-99C9-0DDCE2647A97}" srcOrd="1" destOrd="0" presId="urn:microsoft.com/office/officeart/2008/layout/VerticalCircleList"/>
    <dgm:cxn modelId="{2D0AC45B-8B97-4AAF-B0FF-EA40DC326324}" type="presParOf" srcId="{F7E9BFCB-1AF9-4E44-86C2-9C3EB2941DCB}" destId="{AB2F5499-2A3D-4E0D-85FA-003CE2506F0F}" srcOrd="2" destOrd="0" presId="urn:microsoft.com/office/officeart/2008/layout/VerticalCircleList"/>
    <dgm:cxn modelId="{E9FFA269-EBCB-4C41-AA0B-404B82D9F198}" type="presParOf" srcId="{C3986FD7-AA52-419C-8A07-0D9C59357B63}" destId="{9568B518-B5BE-4609-82D7-4BBD854E3450}" srcOrd="2" destOrd="0" presId="urn:microsoft.com/office/officeart/2008/layout/VerticalCircleList"/>
    <dgm:cxn modelId="{122E9B45-FF3C-4C51-A04C-007CF262D771}" type="presParOf" srcId="{9568B518-B5BE-4609-82D7-4BBD854E3450}" destId="{313BA175-4E29-4DF3-AC72-5FFF3FA2F620}" srcOrd="0" destOrd="0" presId="urn:microsoft.com/office/officeart/2008/layout/VerticalCircleList"/>
    <dgm:cxn modelId="{CB740D79-A0CB-4DDF-821D-04D44088E059}" type="presParOf" srcId="{9568B518-B5BE-4609-82D7-4BBD854E3450}" destId="{E6E26562-4BA2-4372-A431-F86FFF79A55F}" srcOrd="1" destOrd="0" presId="urn:microsoft.com/office/officeart/2008/layout/VerticalCircleList"/>
    <dgm:cxn modelId="{42CD72FE-3B4C-483A-AD92-5984ECF2D381}" type="presParOf" srcId="{9568B518-B5BE-4609-82D7-4BBD854E3450}" destId="{12632AD8-9E7E-4D0B-8A93-9326023697DE}" srcOrd="2" destOrd="0" presId="urn:microsoft.com/office/officeart/2008/layout/VerticalCircleList"/>
    <dgm:cxn modelId="{D5A27057-D88C-49B8-8D4A-8CF73AC5F75F}" type="presParOf" srcId="{C3986FD7-AA52-419C-8A07-0D9C59357B63}" destId="{8FE86FB5-54AD-4D2C-98DF-E8E694997AA0}" srcOrd="3" destOrd="0" presId="urn:microsoft.com/office/officeart/2008/layout/VerticalCircleList"/>
    <dgm:cxn modelId="{49D82D44-2451-4BAD-8F4A-50C2BB51A8CD}" type="presParOf" srcId="{8FE86FB5-54AD-4D2C-98DF-E8E694997AA0}" destId="{20FC9F88-D35E-4343-9066-EEF5B838A948}" srcOrd="0" destOrd="0" presId="urn:microsoft.com/office/officeart/2008/layout/VerticalCircleList"/>
    <dgm:cxn modelId="{AEEB750E-C980-4986-9DD5-16D71D48A93D}" type="presParOf" srcId="{8FE86FB5-54AD-4D2C-98DF-E8E694997AA0}" destId="{7F0610CA-E9C2-4287-9565-F4FBF23FA10B}" srcOrd="1" destOrd="0" presId="urn:microsoft.com/office/officeart/2008/layout/VerticalCircleList"/>
    <dgm:cxn modelId="{A6D969BA-2EEF-40C7-813C-702C33A0F78B}" type="presParOf" srcId="{8FE86FB5-54AD-4D2C-98DF-E8E694997AA0}" destId="{82EC8A65-B37E-451E-898F-747B2601B9A9}" srcOrd="2" destOrd="0" presId="urn:microsoft.com/office/officeart/2008/layout/VerticalCircleList"/>
    <dgm:cxn modelId="{015C4CCB-CB6C-440C-B6C8-AB76ACE7FFA4}" type="presParOf" srcId="{C3986FD7-AA52-419C-8A07-0D9C59357B63}" destId="{BC265973-BA69-4AB9-9E39-E158704739D0}" srcOrd="4" destOrd="0" presId="urn:microsoft.com/office/officeart/2008/layout/VerticalCircleList"/>
    <dgm:cxn modelId="{74986D03-A20A-4124-892C-7D7C02EAC393}" type="presParOf" srcId="{BC265973-BA69-4AB9-9E39-E158704739D0}" destId="{E665EEA8-2E57-4A48-A7D3-DE29DC15F0B9}" srcOrd="0" destOrd="0" presId="urn:microsoft.com/office/officeart/2008/layout/VerticalCircleList"/>
    <dgm:cxn modelId="{7047C8C8-8224-432B-A97C-571B6D5A45E6}" type="presParOf" srcId="{BC265973-BA69-4AB9-9E39-E158704739D0}" destId="{AE379B5E-E6F7-4617-887D-FAE0483FB521}" srcOrd="1" destOrd="0" presId="urn:microsoft.com/office/officeart/2008/layout/VerticalCircleList"/>
    <dgm:cxn modelId="{7D407961-DA00-4199-B8CC-6A833A62A550}" type="presParOf" srcId="{BC265973-BA69-4AB9-9E39-E158704739D0}" destId="{C9D34816-DBCC-4147-A8B3-CD3571C9207A}" srcOrd="2" destOrd="0" presId="urn:microsoft.com/office/officeart/2008/layout/VerticalCircleList"/>
    <dgm:cxn modelId="{6318CF6C-DB75-4176-978B-7652BD5B9417}" type="presParOf" srcId="{C3986FD7-AA52-419C-8A07-0D9C59357B63}" destId="{412995C9-CA3D-47C4-80A9-4A39147CF5AC}" srcOrd="5" destOrd="0" presId="urn:microsoft.com/office/officeart/2008/layout/VerticalCircleList"/>
    <dgm:cxn modelId="{19DCC2B0-320B-45A1-B51C-BA8096A51941}" type="presParOf" srcId="{412995C9-CA3D-47C4-80A9-4A39147CF5AC}" destId="{B0AE526C-4DC8-4C6F-A3D1-AA8EAEFEFABE}" srcOrd="0" destOrd="0" presId="urn:microsoft.com/office/officeart/2008/layout/VerticalCircleList"/>
    <dgm:cxn modelId="{2648287B-CCE7-4941-9FEC-06F3CA7CC04D}" type="presParOf" srcId="{412995C9-CA3D-47C4-80A9-4A39147CF5AC}" destId="{AC741E04-07A8-4210-B18A-4D35FBB36219}" srcOrd="1" destOrd="0" presId="urn:microsoft.com/office/officeart/2008/layout/VerticalCircleList"/>
    <dgm:cxn modelId="{DDF3D9C3-D3CF-4679-B336-1D31573F1195}" type="presParOf" srcId="{412995C9-CA3D-47C4-80A9-4A39147CF5AC}" destId="{673D58BC-86AA-4938-86F5-9C9E5255243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42860BC-71A6-4945-922F-8AE1D7BD68C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8A4C50-9286-498B-A23F-AAA9141A77A7}">
      <dgm:prSet/>
      <dgm:spPr/>
      <dgm:t>
        <a:bodyPr/>
        <a:lstStyle/>
        <a:p>
          <a:r>
            <a:rPr lang="ru-RU" dirty="0" smtClean="0"/>
            <a:t>1. Постепенное наращивание интенсивности и длительности нагрузок:</a:t>
          </a:r>
          <a:endParaRPr lang="ru-RU" dirty="0"/>
        </a:p>
      </dgm:t>
    </dgm:pt>
    <dgm:pt modelId="{771A62EF-0AB4-4D96-8D57-488866C7EF4C}" type="parTrans" cxnId="{055C62FA-DC74-4694-BEB0-28BD3B7A5FD0}">
      <dgm:prSet/>
      <dgm:spPr/>
      <dgm:t>
        <a:bodyPr/>
        <a:lstStyle/>
        <a:p>
          <a:endParaRPr lang="ru-RU"/>
        </a:p>
      </dgm:t>
    </dgm:pt>
    <dgm:pt modelId="{3A41F4E5-CC98-4BA2-AA08-3B5BC3D88F58}" type="sibTrans" cxnId="{055C62FA-DC74-4694-BEB0-28BD3B7A5FD0}">
      <dgm:prSet/>
      <dgm:spPr/>
      <dgm:t>
        <a:bodyPr/>
        <a:lstStyle/>
        <a:p>
          <a:endParaRPr lang="ru-RU"/>
        </a:p>
      </dgm:t>
    </dgm:pt>
    <dgm:pt modelId="{5FBDFB11-7296-40A6-85BA-4FA898A0D6BD}">
      <dgm:prSet/>
      <dgm:spPr/>
      <dgm:t>
        <a:bodyPr/>
        <a:lstStyle/>
        <a:p>
          <a:r>
            <a:rPr lang="ru-RU" dirty="0" smtClean="0"/>
            <a:t>увеличение частоты занятий;</a:t>
          </a:r>
          <a:endParaRPr lang="ru-RU" dirty="0"/>
        </a:p>
      </dgm:t>
    </dgm:pt>
    <dgm:pt modelId="{F53439F3-98C2-4B1D-954E-5E725AE951BE}" type="parTrans" cxnId="{09609AF7-7656-4ABF-921B-10C5A8BAA727}">
      <dgm:prSet/>
      <dgm:spPr/>
      <dgm:t>
        <a:bodyPr/>
        <a:lstStyle/>
        <a:p>
          <a:endParaRPr lang="ru-RU"/>
        </a:p>
      </dgm:t>
    </dgm:pt>
    <dgm:pt modelId="{C8DBAFAC-E8B3-4B83-860F-7302A2D0CD98}" type="sibTrans" cxnId="{09609AF7-7656-4ABF-921B-10C5A8BAA727}">
      <dgm:prSet/>
      <dgm:spPr/>
      <dgm:t>
        <a:bodyPr/>
        <a:lstStyle/>
        <a:p>
          <a:endParaRPr lang="ru-RU"/>
        </a:p>
      </dgm:t>
    </dgm:pt>
    <dgm:pt modelId="{5B467CC7-7BC6-4921-A0FC-0C0363096786}">
      <dgm:prSet/>
      <dgm:spPr/>
      <dgm:t>
        <a:bodyPr/>
        <a:lstStyle/>
        <a:p>
          <a:r>
            <a:rPr lang="ru-RU" smtClean="0"/>
            <a:t>увеличение продолжительности занятий;</a:t>
          </a:r>
          <a:endParaRPr lang="ru-RU"/>
        </a:p>
      </dgm:t>
    </dgm:pt>
    <dgm:pt modelId="{1D033A54-1747-4BF8-9154-6CCCE04666A5}" type="parTrans" cxnId="{F73361AB-908D-4998-B7FA-772B92090E69}">
      <dgm:prSet/>
      <dgm:spPr/>
      <dgm:t>
        <a:bodyPr/>
        <a:lstStyle/>
        <a:p>
          <a:endParaRPr lang="ru-RU"/>
        </a:p>
      </dgm:t>
    </dgm:pt>
    <dgm:pt modelId="{577D73D2-200D-4FB7-BAA3-C1CD71ED8DE8}" type="sibTrans" cxnId="{F73361AB-908D-4998-B7FA-772B92090E69}">
      <dgm:prSet/>
      <dgm:spPr/>
      <dgm:t>
        <a:bodyPr/>
        <a:lstStyle/>
        <a:p>
          <a:endParaRPr lang="ru-RU"/>
        </a:p>
      </dgm:t>
    </dgm:pt>
    <dgm:pt modelId="{FD180DF9-D6E9-47EA-BDEC-2E7E2EF26DFA}">
      <dgm:prSet/>
      <dgm:spPr/>
      <dgm:t>
        <a:bodyPr/>
        <a:lstStyle/>
        <a:p>
          <a:r>
            <a:rPr lang="ru-RU" dirty="0" smtClean="0"/>
            <a:t>увеличение интенсивности занятий, темпа, в котором выполняются физические упражнения;</a:t>
          </a:r>
          <a:endParaRPr lang="ru-RU" dirty="0"/>
        </a:p>
      </dgm:t>
    </dgm:pt>
    <dgm:pt modelId="{40F3FB75-2CC2-4405-90E6-6F7816155063}" type="parTrans" cxnId="{42CF106C-C94B-4313-8B6F-C25DF893ACE0}">
      <dgm:prSet/>
      <dgm:spPr/>
      <dgm:t>
        <a:bodyPr/>
        <a:lstStyle/>
        <a:p>
          <a:endParaRPr lang="ru-RU"/>
        </a:p>
      </dgm:t>
    </dgm:pt>
    <dgm:pt modelId="{E53F5C8A-E413-4051-8CE4-44EBAEABFDA5}" type="sibTrans" cxnId="{42CF106C-C94B-4313-8B6F-C25DF893ACE0}">
      <dgm:prSet/>
      <dgm:spPr/>
      <dgm:t>
        <a:bodyPr/>
        <a:lstStyle/>
        <a:p>
          <a:endParaRPr lang="ru-RU"/>
        </a:p>
      </dgm:t>
    </dgm:pt>
    <dgm:pt modelId="{552A9BE7-1865-4DA2-A115-0A555E2D201C}">
      <dgm:prSet/>
      <dgm:spPr/>
      <dgm:t>
        <a:bodyPr/>
        <a:lstStyle/>
        <a:p>
          <a:r>
            <a:rPr lang="ru-RU" smtClean="0"/>
            <a:t>увеличение сложности и амплитуды движений;</a:t>
          </a:r>
          <a:endParaRPr lang="ru-RU"/>
        </a:p>
      </dgm:t>
    </dgm:pt>
    <dgm:pt modelId="{11F52364-B623-4ACD-B8E3-232F93DF9E79}" type="parTrans" cxnId="{F3C4DAAA-10B6-4A86-AB62-002059F6E3EC}">
      <dgm:prSet/>
      <dgm:spPr/>
      <dgm:t>
        <a:bodyPr/>
        <a:lstStyle/>
        <a:p>
          <a:endParaRPr lang="ru-RU"/>
        </a:p>
      </dgm:t>
    </dgm:pt>
    <dgm:pt modelId="{C8205148-0422-424A-8390-68D97152EAE8}" type="sibTrans" cxnId="{F3C4DAAA-10B6-4A86-AB62-002059F6E3EC}">
      <dgm:prSet/>
      <dgm:spPr/>
      <dgm:t>
        <a:bodyPr/>
        <a:lstStyle/>
        <a:p>
          <a:endParaRPr lang="ru-RU"/>
        </a:p>
      </dgm:t>
    </dgm:pt>
    <dgm:pt modelId="{40E26AD2-74EF-4E44-A5B4-209642B72610}">
      <dgm:prSet/>
      <dgm:spPr/>
      <dgm:t>
        <a:bodyPr/>
        <a:lstStyle/>
        <a:p>
          <a:r>
            <a:rPr lang="ru-RU" dirty="0" smtClean="0"/>
            <a:t>2. Разнообразие применяемых средств. </a:t>
          </a:r>
          <a:endParaRPr lang="ru-RU" dirty="0"/>
        </a:p>
      </dgm:t>
    </dgm:pt>
    <dgm:pt modelId="{2F3ECF69-65B7-45BD-8292-94281735F903}" type="parTrans" cxnId="{C45D7A07-F583-4B5A-9F7E-99D6D5166EEC}">
      <dgm:prSet/>
      <dgm:spPr/>
      <dgm:t>
        <a:bodyPr/>
        <a:lstStyle/>
        <a:p>
          <a:endParaRPr lang="ru-RU"/>
        </a:p>
      </dgm:t>
    </dgm:pt>
    <dgm:pt modelId="{0E3E67E4-2D67-43A2-A6A0-69EDA3482221}" type="sibTrans" cxnId="{C45D7A07-F583-4B5A-9F7E-99D6D5166EEC}">
      <dgm:prSet/>
      <dgm:spPr/>
      <dgm:t>
        <a:bodyPr/>
        <a:lstStyle/>
        <a:p>
          <a:endParaRPr lang="ru-RU"/>
        </a:p>
      </dgm:t>
    </dgm:pt>
    <dgm:pt modelId="{9EC80F04-0A99-4EC2-850A-76087D781CFE}">
      <dgm:prSet/>
      <dgm:spPr/>
      <dgm:t>
        <a:bodyPr/>
        <a:lstStyle/>
        <a:p>
          <a:r>
            <a:rPr lang="ru-RU" dirty="0" smtClean="0"/>
            <a:t>З. Систематичность занятий.</a:t>
          </a:r>
          <a:endParaRPr lang="ru-RU" dirty="0"/>
        </a:p>
      </dgm:t>
    </dgm:pt>
    <dgm:pt modelId="{E534AF7A-59EB-4F2F-82B7-0D1512A0F43F}" type="parTrans" cxnId="{BD4FCBA2-709A-4BF1-A4EA-758BF7921C82}">
      <dgm:prSet/>
      <dgm:spPr/>
      <dgm:t>
        <a:bodyPr/>
        <a:lstStyle/>
        <a:p>
          <a:endParaRPr lang="ru-RU"/>
        </a:p>
      </dgm:t>
    </dgm:pt>
    <dgm:pt modelId="{69676E97-5991-47F6-AE79-675284277A7B}" type="sibTrans" cxnId="{BD4FCBA2-709A-4BF1-A4EA-758BF7921C82}">
      <dgm:prSet/>
      <dgm:spPr/>
      <dgm:t>
        <a:bodyPr/>
        <a:lstStyle/>
        <a:p>
          <a:endParaRPr lang="ru-RU"/>
        </a:p>
      </dgm:t>
    </dgm:pt>
    <dgm:pt modelId="{28FF8533-68B4-40B5-9ADF-5C8F4125DF73}">
      <dgm:prSet/>
      <dgm:spPr/>
      <dgm:t>
        <a:bodyPr/>
        <a:lstStyle/>
        <a:p>
          <a:r>
            <a:rPr lang="ru-RU" dirty="0" smtClean="0"/>
            <a:t>В содержание оздоровительной тренировки должны входить упражнения на выносливость (бег в медленном и среднем темпе), силовые упражнения для крупных мышечных групп (приседания, поднимание ног в висе на перекладине или гимнастической стенке и т.д.), упражнения для суставов позвоночника, рук и ног, а также упражнения в перемене положения тела (наклоны туловища вниз, в стороны и др.).</a:t>
          </a:r>
          <a:endParaRPr lang="ru-RU" dirty="0"/>
        </a:p>
      </dgm:t>
    </dgm:pt>
    <dgm:pt modelId="{A042099D-7EC8-4BAF-9C96-E2DD82D1BE6E}" type="parTrans" cxnId="{DA0BD633-03F3-4D8C-BD56-3782B85AB243}">
      <dgm:prSet/>
      <dgm:spPr/>
      <dgm:t>
        <a:bodyPr/>
        <a:lstStyle/>
        <a:p>
          <a:endParaRPr lang="ru-RU"/>
        </a:p>
      </dgm:t>
    </dgm:pt>
    <dgm:pt modelId="{9BA33B9C-200B-4152-8CA2-C90643E35D40}" type="sibTrans" cxnId="{DA0BD633-03F3-4D8C-BD56-3782B85AB243}">
      <dgm:prSet/>
      <dgm:spPr/>
      <dgm:t>
        <a:bodyPr/>
        <a:lstStyle/>
        <a:p>
          <a:endParaRPr lang="ru-RU"/>
        </a:p>
      </dgm:t>
    </dgm:pt>
    <dgm:pt modelId="{B2DBEF5F-F74F-4FA6-AD03-4E1945E3FFE9}">
      <dgm:prSet/>
      <dgm:spPr/>
      <dgm:t>
        <a:bodyPr/>
        <a:lstStyle/>
        <a:p>
          <a:r>
            <a:rPr lang="ru-RU" dirty="0" smtClean="0"/>
            <a:t>не допускать длительных перерывов в занятиях</a:t>
          </a:r>
          <a:endParaRPr lang="ru-RU" dirty="0"/>
        </a:p>
      </dgm:t>
    </dgm:pt>
    <dgm:pt modelId="{0E97C9B5-BB7A-494A-8F73-ABCA42DCDBCF}" type="parTrans" cxnId="{3294AAEA-F5E6-4581-B328-B203792ABF27}">
      <dgm:prSet/>
      <dgm:spPr/>
      <dgm:t>
        <a:bodyPr/>
        <a:lstStyle/>
        <a:p>
          <a:endParaRPr lang="ru-RU"/>
        </a:p>
      </dgm:t>
    </dgm:pt>
    <dgm:pt modelId="{28A155ED-3CC9-45E2-9918-24CC6726C587}" type="sibTrans" cxnId="{3294AAEA-F5E6-4581-B328-B203792ABF27}">
      <dgm:prSet/>
      <dgm:spPr/>
      <dgm:t>
        <a:bodyPr/>
        <a:lstStyle/>
        <a:p>
          <a:endParaRPr lang="ru-RU"/>
        </a:p>
      </dgm:t>
    </dgm:pt>
    <dgm:pt modelId="{B5D98C58-F208-4EA5-8FCD-EFAD4902D274}" type="pres">
      <dgm:prSet presAssocID="{F42860BC-71A6-4945-922F-8AE1D7BD68C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542BCF-9D9B-4DE6-9CAA-8054D88DCE64}" type="pres">
      <dgm:prSet presAssocID="{1D8A4C50-9286-498B-A23F-AAA9141A77A7}" presName="composite" presStyleCnt="0"/>
      <dgm:spPr/>
    </dgm:pt>
    <dgm:pt modelId="{65D2D6B7-4651-4864-B15A-44684F0ECAFD}" type="pres">
      <dgm:prSet presAssocID="{1D8A4C50-9286-498B-A23F-AAA9141A77A7}" presName="LShape" presStyleLbl="alignNode1" presStyleIdx="0" presStyleCnt="5"/>
      <dgm:spPr/>
    </dgm:pt>
    <dgm:pt modelId="{DBA2722A-6AB4-4231-8524-7278036618B8}" type="pres">
      <dgm:prSet presAssocID="{1D8A4C50-9286-498B-A23F-AAA9141A77A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DEDDA-9118-438D-AE80-8DA4BEF28E07}" type="pres">
      <dgm:prSet presAssocID="{1D8A4C50-9286-498B-A23F-AAA9141A77A7}" presName="Triangle" presStyleLbl="alignNode1" presStyleIdx="1" presStyleCnt="5"/>
      <dgm:spPr/>
    </dgm:pt>
    <dgm:pt modelId="{A5C31DDF-F7BB-4979-AEE9-3F846E7716F2}" type="pres">
      <dgm:prSet presAssocID="{3A41F4E5-CC98-4BA2-AA08-3B5BC3D88F58}" presName="sibTrans" presStyleCnt="0"/>
      <dgm:spPr/>
    </dgm:pt>
    <dgm:pt modelId="{1BB6FBAA-9814-443E-80E2-8BD8C6E49AF0}" type="pres">
      <dgm:prSet presAssocID="{3A41F4E5-CC98-4BA2-AA08-3B5BC3D88F58}" presName="space" presStyleCnt="0"/>
      <dgm:spPr/>
    </dgm:pt>
    <dgm:pt modelId="{09EA7A89-6DB5-42BF-91D7-FA81C5AE48D6}" type="pres">
      <dgm:prSet presAssocID="{40E26AD2-74EF-4E44-A5B4-209642B72610}" presName="composite" presStyleCnt="0"/>
      <dgm:spPr/>
    </dgm:pt>
    <dgm:pt modelId="{CC443D07-C720-4928-B40E-6D3D5A57E999}" type="pres">
      <dgm:prSet presAssocID="{40E26AD2-74EF-4E44-A5B4-209642B72610}" presName="LShape" presStyleLbl="alignNode1" presStyleIdx="2" presStyleCnt="5"/>
      <dgm:spPr/>
    </dgm:pt>
    <dgm:pt modelId="{C879796D-CA51-4C96-8BA0-625835DC055C}" type="pres">
      <dgm:prSet presAssocID="{40E26AD2-74EF-4E44-A5B4-209642B7261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4506E-0DF7-41BC-A5DF-2CDE2BE7A18D}" type="pres">
      <dgm:prSet presAssocID="{40E26AD2-74EF-4E44-A5B4-209642B72610}" presName="Triangle" presStyleLbl="alignNode1" presStyleIdx="3" presStyleCnt="5"/>
      <dgm:spPr/>
    </dgm:pt>
    <dgm:pt modelId="{D12D7BC5-196E-4F53-820B-E71C2DD77621}" type="pres">
      <dgm:prSet presAssocID="{0E3E67E4-2D67-43A2-A6A0-69EDA3482221}" presName="sibTrans" presStyleCnt="0"/>
      <dgm:spPr/>
    </dgm:pt>
    <dgm:pt modelId="{3071F64C-8DFA-4645-A084-625DD37A7F4C}" type="pres">
      <dgm:prSet presAssocID="{0E3E67E4-2D67-43A2-A6A0-69EDA3482221}" presName="space" presStyleCnt="0"/>
      <dgm:spPr/>
    </dgm:pt>
    <dgm:pt modelId="{8F7A3AF0-58D5-4FC2-952F-A1266DDB289A}" type="pres">
      <dgm:prSet presAssocID="{9EC80F04-0A99-4EC2-850A-76087D781CFE}" presName="composite" presStyleCnt="0"/>
      <dgm:spPr/>
    </dgm:pt>
    <dgm:pt modelId="{EC241AA0-1C08-45AC-AB77-89949B580DC1}" type="pres">
      <dgm:prSet presAssocID="{9EC80F04-0A99-4EC2-850A-76087D781CFE}" presName="LShape" presStyleLbl="alignNode1" presStyleIdx="4" presStyleCnt="5"/>
      <dgm:spPr/>
    </dgm:pt>
    <dgm:pt modelId="{7907D34A-72A0-4324-8264-02EF7D33C399}" type="pres">
      <dgm:prSet presAssocID="{9EC80F04-0A99-4EC2-850A-76087D781CF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94AAEA-F5E6-4581-B328-B203792ABF27}" srcId="{9EC80F04-0A99-4EC2-850A-76087D781CFE}" destId="{B2DBEF5F-F74F-4FA6-AD03-4E1945E3FFE9}" srcOrd="0" destOrd="0" parTransId="{0E97C9B5-BB7A-494A-8F73-ABCA42DCDBCF}" sibTransId="{28A155ED-3CC9-45E2-9918-24CC6726C587}"/>
    <dgm:cxn modelId="{B778C732-F475-4501-8BBA-1B86B86FB51D}" type="presOf" srcId="{F42860BC-71A6-4945-922F-8AE1D7BD68C1}" destId="{B5D98C58-F208-4EA5-8FCD-EFAD4902D274}" srcOrd="0" destOrd="0" presId="urn:microsoft.com/office/officeart/2009/3/layout/StepUpProcess"/>
    <dgm:cxn modelId="{73AE0ACB-B861-460D-A667-CA08471A473C}" type="presOf" srcId="{FD180DF9-D6E9-47EA-BDEC-2E7E2EF26DFA}" destId="{DBA2722A-6AB4-4231-8524-7278036618B8}" srcOrd="0" destOrd="3" presId="urn:microsoft.com/office/officeart/2009/3/layout/StepUpProcess"/>
    <dgm:cxn modelId="{CB3B53BA-FD7E-4352-91E3-522C28D75E42}" type="presOf" srcId="{5B467CC7-7BC6-4921-A0FC-0C0363096786}" destId="{DBA2722A-6AB4-4231-8524-7278036618B8}" srcOrd="0" destOrd="2" presId="urn:microsoft.com/office/officeart/2009/3/layout/StepUpProcess"/>
    <dgm:cxn modelId="{F73361AB-908D-4998-B7FA-772B92090E69}" srcId="{1D8A4C50-9286-498B-A23F-AAA9141A77A7}" destId="{5B467CC7-7BC6-4921-A0FC-0C0363096786}" srcOrd="1" destOrd="0" parTransId="{1D033A54-1747-4BF8-9154-6CCCE04666A5}" sibTransId="{577D73D2-200D-4FB7-BAA3-C1CD71ED8DE8}"/>
    <dgm:cxn modelId="{82D6EBF5-7422-4DC1-8F06-27A6190E1E04}" type="presOf" srcId="{B2DBEF5F-F74F-4FA6-AD03-4E1945E3FFE9}" destId="{7907D34A-72A0-4324-8264-02EF7D33C399}" srcOrd="0" destOrd="1" presId="urn:microsoft.com/office/officeart/2009/3/layout/StepUpProcess"/>
    <dgm:cxn modelId="{BD4FCBA2-709A-4BF1-A4EA-758BF7921C82}" srcId="{F42860BC-71A6-4945-922F-8AE1D7BD68C1}" destId="{9EC80F04-0A99-4EC2-850A-76087D781CFE}" srcOrd="2" destOrd="0" parTransId="{E534AF7A-59EB-4F2F-82B7-0D1512A0F43F}" sibTransId="{69676E97-5991-47F6-AE79-675284277A7B}"/>
    <dgm:cxn modelId="{BB07F685-9965-4514-82A2-8BFEB794C0DB}" type="presOf" srcId="{9EC80F04-0A99-4EC2-850A-76087D781CFE}" destId="{7907D34A-72A0-4324-8264-02EF7D33C399}" srcOrd="0" destOrd="0" presId="urn:microsoft.com/office/officeart/2009/3/layout/StepUpProcess"/>
    <dgm:cxn modelId="{B4C6E208-4EA8-47C3-9624-173E9E7285B2}" type="presOf" srcId="{1D8A4C50-9286-498B-A23F-AAA9141A77A7}" destId="{DBA2722A-6AB4-4231-8524-7278036618B8}" srcOrd="0" destOrd="0" presId="urn:microsoft.com/office/officeart/2009/3/layout/StepUpProcess"/>
    <dgm:cxn modelId="{072EC099-7720-46B0-8944-659E51665FD1}" type="presOf" srcId="{5FBDFB11-7296-40A6-85BA-4FA898A0D6BD}" destId="{DBA2722A-6AB4-4231-8524-7278036618B8}" srcOrd="0" destOrd="1" presId="urn:microsoft.com/office/officeart/2009/3/layout/StepUpProcess"/>
    <dgm:cxn modelId="{1E08CD02-B927-4647-896E-45A1740B967C}" type="presOf" srcId="{28FF8533-68B4-40B5-9ADF-5C8F4125DF73}" destId="{C879796D-CA51-4C96-8BA0-625835DC055C}" srcOrd="0" destOrd="1" presId="urn:microsoft.com/office/officeart/2009/3/layout/StepUpProcess"/>
    <dgm:cxn modelId="{C45D7A07-F583-4B5A-9F7E-99D6D5166EEC}" srcId="{F42860BC-71A6-4945-922F-8AE1D7BD68C1}" destId="{40E26AD2-74EF-4E44-A5B4-209642B72610}" srcOrd="1" destOrd="0" parTransId="{2F3ECF69-65B7-45BD-8292-94281735F903}" sibTransId="{0E3E67E4-2D67-43A2-A6A0-69EDA3482221}"/>
    <dgm:cxn modelId="{DA0BD633-03F3-4D8C-BD56-3782B85AB243}" srcId="{40E26AD2-74EF-4E44-A5B4-209642B72610}" destId="{28FF8533-68B4-40B5-9ADF-5C8F4125DF73}" srcOrd="0" destOrd="0" parTransId="{A042099D-7EC8-4BAF-9C96-E2DD82D1BE6E}" sibTransId="{9BA33B9C-200B-4152-8CA2-C90643E35D40}"/>
    <dgm:cxn modelId="{42CF106C-C94B-4313-8B6F-C25DF893ACE0}" srcId="{1D8A4C50-9286-498B-A23F-AAA9141A77A7}" destId="{FD180DF9-D6E9-47EA-BDEC-2E7E2EF26DFA}" srcOrd="2" destOrd="0" parTransId="{40F3FB75-2CC2-4405-90E6-6F7816155063}" sibTransId="{E53F5C8A-E413-4051-8CE4-44EBAEABFDA5}"/>
    <dgm:cxn modelId="{F3C4DAAA-10B6-4A86-AB62-002059F6E3EC}" srcId="{1D8A4C50-9286-498B-A23F-AAA9141A77A7}" destId="{552A9BE7-1865-4DA2-A115-0A555E2D201C}" srcOrd="3" destOrd="0" parTransId="{11F52364-B623-4ACD-B8E3-232F93DF9E79}" sibTransId="{C8205148-0422-424A-8390-68D97152EAE8}"/>
    <dgm:cxn modelId="{09609AF7-7656-4ABF-921B-10C5A8BAA727}" srcId="{1D8A4C50-9286-498B-A23F-AAA9141A77A7}" destId="{5FBDFB11-7296-40A6-85BA-4FA898A0D6BD}" srcOrd="0" destOrd="0" parTransId="{F53439F3-98C2-4B1D-954E-5E725AE951BE}" sibTransId="{C8DBAFAC-E8B3-4B83-860F-7302A2D0CD98}"/>
    <dgm:cxn modelId="{BB0216C1-D061-43BC-AC85-67FB714DBC66}" type="presOf" srcId="{552A9BE7-1865-4DA2-A115-0A555E2D201C}" destId="{DBA2722A-6AB4-4231-8524-7278036618B8}" srcOrd="0" destOrd="4" presId="urn:microsoft.com/office/officeart/2009/3/layout/StepUpProcess"/>
    <dgm:cxn modelId="{1F4A3306-73C9-4F4B-94E0-FD31182AD93C}" type="presOf" srcId="{40E26AD2-74EF-4E44-A5B4-209642B72610}" destId="{C879796D-CA51-4C96-8BA0-625835DC055C}" srcOrd="0" destOrd="0" presId="urn:microsoft.com/office/officeart/2009/3/layout/StepUpProcess"/>
    <dgm:cxn modelId="{055C62FA-DC74-4694-BEB0-28BD3B7A5FD0}" srcId="{F42860BC-71A6-4945-922F-8AE1D7BD68C1}" destId="{1D8A4C50-9286-498B-A23F-AAA9141A77A7}" srcOrd="0" destOrd="0" parTransId="{771A62EF-0AB4-4D96-8D57-488866C7EF4C}" sibTransId="{3A41F4E5-CC98-4BA2-AA08-3B5BC3D88F58}"/>
    <dgm:cxn modelId="{E8E15364-15B2-4F28-A131-A1092F0CCEEB}" type="presParOf" srcId="{B5D98C58-F208-4EA5-8FCD-EFAD4902D274}" destId="{E8542BCF-9D9B-4DE6-9CAA-8054D88DCE64}" srcOrd="0" destOrd="0" presId="urn:microsoft.com/office/officeart/2009/3/layout/StepUpProcess"/>
    <dgm:cxn modelId="{71971DDD-6557-4EA4-9378-793C3CDBB424}" type="presParOf" srcId="{E8542BCF-9D9B-4DE6-9CAA-8054D88DCE64}" destId="{65D2D6B7-4651-4864-B15A-44684F0ECAFD}" srcOrd="0" destOrd="0" presId="urn:microsoft.com/office/officeart/2009/3/layout/StepUpProcess"/>
    <dgm:cxn modelId="{908DB5EE-8051-4683-8633-DA92C095A240}" type="presParOf" srcId="{E8542BCF-9D9B-4DE6-9CAA-8054D88DCE64}" destId="{DBA2722A-6AB4-4231-8524-7278036618B8}" srcOrd="1" destOrd="0" presId="urn:microsoft.com/office/officeart/2009/3/layout/StepUpProcess"/>
    <dgm:cxn modelId="{293F9420-CA60-49DB-8146-F0CBFEC5DE42}" type="presParOf" srcId="{E8542BCF-9D9B-4DE6-9CAA-8054D88DCE64}" destId="{F2BDEDDA-9118-438D-AE80-8DA4BEF28E07}" srcOrd="2" destOrd="0" presId="urn:microsoft.com/office/officeart/2009/3/layout/StepUpProcess"/>
    <dgm:cxn modelId="{91CD22A6-BB3F-43B4-92ED-F5E8EBDF1594}" type="presParOf" srcId="{B5D98C58-F208-4EA5-8FCD-EFAD4902D274}" destId="{A5C31DDF-F7BB-4979-AEE9-3F846E7716F2}" srcOrd="1" destOrd="0" presId="urn:microsoft.com/office/officeart/2009/3/layout/StepUpProcess"/>
    <dgm:cxn modelId="{C0BEBD2B-429D-408C-A5CC-E85F8B6A5FEB}" type="presParOf" srcId="{A5C31DDF-F7BB-4979-AEE9-3F846E7716F2}" destId="{1BB6FBAA-9814-443E-80E2-8BD8C6E49AF0}" srcOrd="0" destOrd="0" presId="urn:microsoft.com/office/officeart/2009/3/layout/StepUpProcess"/>
    <dgm:cxn modelId="{EEDBD8E9-0AAF-469B-B9F3-11C1C26A368D}" type="presParOf" srcId="{B5D98C58-F208-4EA5-8FCD-EFAD4902D274}" destId="{09EA7A89-6DB5-42BF-91D7-FA81C5AE48D6}" srcOrd="2" destOrd="0" presId="urn:microsoft.com/office/officeart/2009/3/layout/StepUpProcess"/>
    <dgm:cxn modelId="{7DA268A7-523B-48ED-A847-544B62033A15}" type="presParOf" srcId="{09EA7A89-6DB5-42BF-91D7-FA81C5AE48D6}" destId="{CC443D07-C720-4928-B40E-6D3D5A57E999}" srcOrd="0" destOrd="0" presId="urn:microsoft.com/office/officeart/2009/3/layout/StepUpProcess"/>
    <dgm:cxn modelId="{1C88A4A5-FB97-4BEE-88F1-77E725F0EACD}" type="presParOf" srcId="{09EA7A89-6DB5-42BF-91D7-FA81C5AE48D6}" destId="{C879796D-CA51-4C96-8BA0-625835DC055C}" srcOrd="1" destOrd="0" presId="urn:microsoft.com/office/officeart/2009/3/layout/StepUpProcess"/>
    <dgm:cxn modelId="{2908EF2E-8962-4026-92BE-7CCF22325754}" type="presParOf" srcId="{09EA7A89-6DB5-42BF-91D7-FA81C5AE48D6}" destId="{7DC4506E-0DF7-41BC-A5DF-2CDE2BE7A18D}" srcOrd="2" destOrd="0" presId="urn:microsoft.com/office/officeart/2009/3/layout/StepUpProcess"/>
    <dgm:cxn modelId="{98BF325E-5B74-46AF-946A-DE73415C02DE}" type="presParOf" srcId="{B5D98C58-F208-4EA5-8FCD-EFAD4902D274}" destId="{D12D7BC5-196E-4F53-820B-E71C2DD77621}" srcOrd="3" destOrd="0" presId="urn:microsoft.com/office/officeart/2009/3/layout/StepUpProcess"/>
    <dgm:cxn modelId="{40CAC621-73C5-47FB-9120-B235D587ECF6}" type="presParOf" srcId="{D12D7BC5-196E-4F53-820B-E71C2DD77621}" destId="{3071F64C-8DFA-4645-A084-625DD37A7F4C}" srcOrd="0" destOrd="0" presId="urn:microsoft.com/office/officeart/2009/3/layout/StepUpProcess"/>
    <dgm:cxn modelId="{34592F80-A6A4-49DD-B86B-EC22CF371526}" type="presParOf" srcId="{B5D98C58-F208-4EA5-8FCD-EFAD4902D274}" destId="{8F7A3AF0-58D5-4FC2-952F-A1266DDB289A}" srcOrd="4" destOrd="0" presId="urn:microsoft.com/office/officeart/2009/3/layout/StepUpProcess"/>
    <dgm:cxn modelId="{EC9B8367-6D9D-44E8-8A6A-E1340870CE7E}" type="presParOf" srcId="{8F7A3AF0-58D5-4FC2-952F-A1266DDB289A}" destId="{EC241AA0-1C08-45AC-AB77-89949B580DC1}" srcOrd="0" destOrd="0" presId="urn:microsoft.com/office/officeart/2009/3/layout/StepUpProcess"/>
    <dgm:cxn modelId="{EBF77F1A-1F1B-4EE1-8648-1933814B0F27}" type="presParOf" srcId="{8F7A3AF0-58D5-4FC2-952F-A1266DDB289A}" destId="{7907D34A-72A0-4324-8264-02EF7D33C39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42860BC-71A6-4945-922F-8AE1D7BD68C1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8A4C50-9286-498B-A23F-AAA9141A77A7}">
      <dgm:prSet/>
      <dgm:spPr/>
      <dgm:t>
        <a:bodyPr/>
        <a:lstStyle/>
        <a:p>
          <a:r>
            <a:rPr lang="ru-RU" smtClean="0"/>
            <a:t>Ограниченные нагрузки</a:t>
          </a:r>
          <a:endParaRPr lang="ru-RU" dirty="0"/>
        </a:p>
      </dgm:t>
    </dgm:pt>
    <dgm:pt modelId="{771A62EF-0AB4-4D96-8D57-488866C7EF4C}" type="parTrans" cxnId="{055C62FA-DC74-4694-BEB0-28BD3B7A5FD0}">
      <dgm:prSet/>
      <dgm:spPr/>
      <dgm:t>
        <a:bodyPr/>
        <a:lstStyle/>
        <a:p>
          <a:endParaRPr lang="ru-RU"/>
        </a:p>
      </dgm:t>
    </dgm:pt>
    <dgm:pt modelId="{3A41F4E5-CC98-4BA2-AA08-3B5BC3D88F58}" type="sibTrans" cxnId="{055C62FA-DC74-4694-BEB0-28BD3B7A5FD0}">
      <dgm:prSet/>
      <dgm:spPr/>
      <dgm:t>
        <a:bodyPr/>
        <a:lstStyle/>
        <a:p>
          <a:endParaRPr lang="ru-RU"/>
        </a:p>
      </dgm:t>
    </dgm:pt>
    <dgm:pt modelId="{960F9696-BA9D-479F-B55A-94BA99BC7ED5}">
      <dgm:prSet/>
      <dgm:spPr/>
      <dgm:t>
        <a:bodyPr/>
        <a:lstStyle/>
        <a:p>
          <a:r>
            <a:rPr lang="ru-RU" dirty="0" smtClean="0"/>
            <a:t>При заболеваниях сердечно-сосудистой системы</a:t>
          </a:r>
          <a:endParaRPr lang="ru-RU" dirty="0"/>
        </a:p>
      </dgm:t>
    </dgm:pt>
    <dgm:pt modelId="{74878542-0BF2-49A4-BF38-C2D9252CD811}" type="parTrans" cxnId="{C3CAF121-4EA5-4732-A11E-55B17D2FD9C1}">
      <dgm:prSet/>
      <dgm:spPr/>
      <dgm:t>
        <a:bodyPr/>
        <a:lstStyle/>
        <a:p>
          <a:endParaRPr lang="ru-RU"/>
        </a:p>
      </dgm:t>
    </dgm:pt>
    <dgm:pt modelId="{9A880F3A-B72E-49E8-AA6B-C8783E47648C}" type="sibTrans" cxnId="{C3CAF121-4EA5-4732-A11E-55B17D2FD9C1}">
      <dgm:prSet/>
      <dgm:spPr/>
      <dgm:t>
        <a:bodyPr/>
        <a:lstStyle/>
        <a:p>
          <a:endParaRPr lang="ru-RU"/>
        </a:p>
      </dgm:t>
    </dgm:pt>
    <dgm:pt modelId="{742E06AE-C2E0-461E-8A40-84D7309EDD58}">
      <dgm:prSet/>
      <dgm:spPr/>
      <dgm:t>
        <a:bodyPr/>
        <a:lstStyle/>
        <a:p>
          <a:r>
            <a:rPr lang="ru-RU" dirty="0" smtClean="0"/>
            <a:t>При заболеваниях </a:t>
          </a:r>
          <a:r>
            <a:rPr lang="ru-RU" smtClean="0"/>
            <a:t>органов пищеваренияПри заболеваниях почек и МВП: хронический гломерулонефрит с редкими обострениями без нарушения функции почек, хронический пиелонефрит без функциональных нарушений.</a:t>
          </a:r>
          <a:endParaRPr lang="ru-RU" dirty="0"/>
        </a:p>
      </dgm:t>
    </dgm:pt>
    <dgm:pt modelId="{EDB537BB-8BCB-4596-A786-2E0A20E0A10E}" type="parTrans" cxnId="{4B591CCB-01FF-4CD4-9C8B-670C5D99EB42}">
      <dgm:prSet/>
      <dgm:spPr/>
      <dgm:t>
        <a:bodyPr/>
        <a:lstStyle/>
        <a:p>
          <a:endParaRPr lang="ru-RU"/>
        </a:p>
      </dgm:t>
    </dgm:pt>
    <dgm:pt modelId="{EFE2462F-5018-415A-8807-C218C339FC11}" type="sibTrans" cxnId="{4B591CCB-01FF-4CD4-9C8B-670C5D99EB42}">
      <dgm:prSet/>
      <dgm:spPr/>
      <dgm:t>
        <a:bodyPr/>
        <a:lstStyle/>
        <a:p>
          <a:endParaRPr lang="ru-RU"/>
        </a:p>
      </dgm:t>
    </dgm:pt>
    <dgm:pt modelId="{EF35F944-618A-4B1A-9959-8342AC8B0290}">
      <dgm:prSet/>
      <dgm:spPr/>
      <dgm:t>
        <a:bodyPr/>
        <a:lstStyle/>
        <a:p>
          <a:r>
            <a:rPr lang="ru-RU" dirty="0" smtClean="0"/>
            <a:t>При заболеваниях эндокринных желез и нарушениях обмена веществ</a:t>
          </a:r>
          <a:endParaRPr lang="ru-RU" dirty="0"/>
        </a:p>
      </dgm:t>
    </dgm:pt>
    <dgm:pt modelId="{FCDBE206-CF96-4D88-8A6D-8E449B53EE43}" type="parTrans" cxnId="{ED966746-A365-4D33-9A64-9EA21C7DC0DE}">
      <dgm:prSet/>
      <dgm:spPr/>
      <dgm:t>
        <a:bodyPr/>
        <a:lstStyle/>
        <a:p>
          <a:endParaRPr lang="ru-RU"/>
        </a:p>
      </dgm:t>
    </dgm:pt>
    <dgm:pt modelId="{0F23D38C-B34A-4AA3-88F0-8173A6250B2F}" type="sibTrans" cxnId="{ED966746-A365-4D33-9A64-9EA21C7DC0DE}">
      <dgm:prSet/>
      <dgm:spPr/>
      <dgm:t>
        <a:bodyPr/>
        <a:lstStyle/>
        <a:p>
          <a:endParaRPr lang="ru-RU"/>
        </a:p>
      </dgm:t>
    </dgm:pt>
    <dgm:pt modelId="{C6644D98-7ADA-4511-84B7-672E03EE2FF5}">
      <dgm:prSet/>
      <dgm:spPr/>
      <dgm:t>
        <a:bodyPr/>
        <a:lstStyle/>
        <a:p>
          <a:r>
            <a:rPr lang="ru-RU" dirty="0" smtClean="0"/>
            <a:t>При заболеваниях органов дыхания</a:t>
          </a:r>
          <a:endParaRPr lang="ru-RU" dirty="0"/>
        </a:p>
      </dgm:t>
    </dgm:pt>
    <dgm:pt modelId="{2D4B7585-8AED-4F1E-B64D-0F8E37FD31F0}" type="parTrans" cxnId="{C76F2C28-99FD-43C1-B877-7F8D417AAF90}">
      <dgm:prSet/>
      <dgm:spPr/>
      <dgm:t>
        <a:bodyPr/>
        <a:lstStyle/>
        <a:p>
          <a:endParaRPr lang="ru-RU"/>
        </a:p>
      </dgm:t>
    </dgm:pt>
    <dgm:pt modelId="{014FFCDB-1091-4BC3-93D6-57F90D70803C}" type="sibTrans" cxnId="{C76F2C28-99FD-43C1-B877-7F8D417AAF90}">
      <dgm:prSet/>
      <dgm:spPr/>
      <dgm:t>
        <a:bodyPr/>
        <a:lstStyle/>
        <a:p>
          <a:endParaRPr lang="ru-RU"/>
        </a:p>
      </dgm:t>
    </dgm:pt>
    <dgm:pt modelId="{C688A0DB-546E-4818-822B-5AB40947CF7E}">
      <dgm:prSet/>
      <dgm:spPr/>
      <dgm:t>
        <a:bodyPr/>
        <a:lstStyle/>
        <a:p>
          <a:r>
            <a:rPr lang="ru-RU" dirty="0" smtClean="0"/>
            <a:t>Лица, с указанными заболеваниями, допускаются к занятию спортом после консультации с врачом.</a:t>
          </a:r>
          <a:endParaRPr lang="ru-RU" dirty="0"/>
        </a:p>
      </dgm:t>
    </dgm:pt>
    <dgm:pt modelId="{57626B7B-F092-4917-A622-DA062F40C82B}" type="parTrans" cxnId="{B4626171-4C25-4ACA-BDD2-8BE52E4904C9}">
      <dgm:prSet/>
      <dgm:spPr/>
      <dgm:t>
        <a:bodyPr/>
        <a:lstStyle/>
        <a:p>
          <a:endParaRPr lang="ru-RU"/>
        </a:p>
      </dgm:t>
    </dgm:pt>
    <dgm:pt modelId="{81A6BD21-6F06-41EF-9438-59DE90575300}" type="sibTrans" cxnId="{B4626171-4C25-4ACA-BDD2-8BE52E4904C9}">
      <dgm:prSet/>
      <dgm:spPr/>
      <dgm:t>
        <a:bodyPr/>
        <a:lstStyle/>
        <a:p>
          <a:endParaRPr lang="ru-RU"/>
        </a:p>
      </dgm:t>
    </dgm:pt>
    <dgm:pt modelId="{5B770FE0-D08C-4403-B016-8089E485C27E}">
      <dgm:prSet/>
      <dgm:spPr/>
      <dgm:t>
        <a:bodyPr/>
        <a:lstStyle/>
        <a:p>
          <a:r>
            <a:rPr lang="ru-RU" dirty="0" smtClean="0"/>
            <a:t>Противопоказания</a:t>
          </a:r>
          <a:endParaRPr lang="ru-RU" dirty="0"/>
        </a:p>
      </dgm:t>
    </dgm:pt>
    <dgm:pt modelId="{E678577C-E4F4-43CC-B354-33FE98F9308D}" type="parTrans" cxnId="{364B7A76-643B-476C-831D-E61E91604655}">
      <dgm:prSet/>
      <dgm:spPr/>
      <dgm:t>
        <a:bodyPr/>
        <a:lstStyle/>
        <a:p>
          <a:endParaRPr lang="ru-RU"/>
        </a:p>
      </dgm:t>
    </dgm:pt>
    <dgm:pt modelId="{0C54BE2C-0176-4CE5-B451-36E0763F645F}" type="sibTrans" cxnId="{364B7A76-643B-476C-831D-E61E91604655}">
      <dgm:prSet/>
      <dgm:spPr/>
      <dgm:t>
        <a:bodyPr/>
        <a:lstStyle/>
        <a:p>
          <a:endParaRPr lang="ru-RU"/>
        </a:p>
      </dgm:t>
    </dgm:pt>
    <dgm:pt modelId="{1BE296B2-267E-4929-89C1-CB81850F95FE}">
      <dgm:prSet/>
      <dgm:spPr/>
      <dgm:t>
        <a:bodyPr/>
        <a:lstStyle/>
        <a:p>
          <a:r>
            <a:rPr lang="ru-RU" dirty="0" smtClean="0"/>
            <a:t>пороки сердца</a:t>
          </a:r>
          <a:endParaRPr lang="ru-RU" dirty="0"/>
        </a:p>
      </dgm:t>
    </dgm:pt>
    <dgm:pt modelId="{E4E4982F-38D8-485F-8A4B-1A982FC8294F}" type="parTrans" cxnId="{3DFDBC43-E265-4064-B913-C03590C3A004}">
      <dgm:prSet/>
      <dgm:spPr/>
      <dgm:t>
        <a:bodyPr/>
        <a:lstStyle/>
        <a:p>
          <a:endParaRPr lang="ru-RU"/>
        </a:p>
      </dgm:t>
    </dgm:pt>
    <dgm:pt modelId="{969AE44E-E2D7-43B5-97B9-C6D042E5FAAA}" type="sibTrans" cxnId="{3DFDBC43-E265-4064-B913-C03590C3A004}">
      <dgm:prSet/>
      <dgm:spPr/>
      <dgm:t>
        <a:bodyPr/>
        <a:lstStyle/>
        <a:p>
          <a:endParaRPr lang="ru-RU"/>
        </a:p>
      </dgm:t>
    </dgm:pt>
    <dgm:pt modelId="{265D9E94-E481-4441-872E-A8D4B34998FD}">
      <dgm:prSet/>
      <dgm:spPr/>
      <dgm:t>
        <a:bodyPr/>
        <a:lstStyle/>
        <a:p>
          <a:r>
            <a:rPr lang="ru-RU" dirty="0" smtClean="0"/>
            <a:t>ХСН любой этиологии выше 1 стадии</a:t>
          </a:r>
          <a:endParaRPr lang="ru-RU" dirty="0"/>
        </a:p>
      </dgm:t>
    </dgm:pt>
    <dgm:pt modelId="{56118307-9F33-4240-8B92-E166CE85F004}" type="parTrans" cxnId="{CB623A32-DEB4-471E-8AD9-CE1A78DC1861}">
      <dgm:prSet/>
      <dgm:spPr/>
      <dgm:t>
        <a:bodyPr/>
        <a:lstStyle/>
        <a:p>
          <a:endParaRPr lang="ru-RU"/>
        </a:p>
      </dgm:t>
    </dgm:pt>
    <dgm:pt modelId="{AE6B2FA5-BB18-410C-B249-F02B489A745A}" type="sibTrans" cxnId="{CB623A32-DEB4-471E-8AD9-CE1A78DC1861}">
      <dgm:prSet/>
      <dgm:spPr/>
      <dgm:t>
        <a:bodyPr/>
        <a:lstStyle/>
        <a:p>
          <a:endParaRPr lang="ru-RU"/>
        </a:p>
      </dgm:t>
    </dgm:pt>
    <dgm:pt modelId="{784DD953-DABA-488C-9A95-9FBB7816691F}">
      <dgm:prSet/>
      <dgm:spPr/>
      <dgm:t>
        <a:bodyPr/>
        <a:lstStyle/>
        <a:p>
          <a:r>
            <a:rPr lang="ru-RU" dirty="0" smtClean="0"/>
            <a:t>выраженная коронарная недостаточность, проявляющаяся в покое или при небольшой нагрузке</a:t>
          </a:r>
          <a:endParaRPr lang="ru-RU" dirty="0"/>
        </a:p>
      </dgm:t>
    </dgm:pt>
    <dgm:pt modelId="{D228F347-C0E9-4381-8D6D-633CC188F93F}" type="parTrans" cxnId="{372392AE-5DD7-45D4-9C93-0B38101B5E1C}">
      <dgm:prSet/>
      <dgm:spPr/>
      <dgm:t>
        <a:bodyPr/>
        <a:lstStyle/>
        <a:p>
          <a:endParaRPr lang="ru-RU"/>
        </a:p>
      </dgm:t>
    </dgm:pt>
    <dgm:pt modelId="{8D6299D4-C48D-4F43-9706-4F20CBCF38F3}" type="sibTrans" cxnId="{372392AE-5DD7-45D4-9C93-0B38101B5E1C}">
      <dgm:prSet/>
      <dgm:spPr/>
      <dgm:t>
        <a:bodyPr/>
        <a:lstStyle/>
        <a:p>
          <a:endParaRPr lang="ru-RU"/>
        </a:p>
      </dgm:t>
    </dgm:pt>
    <dgm:pt modelId="{5F6AC8BA-201B-43A3-A64F-6DDC26F21654}">
      <dgm:prSet/>
      <dgm:spPr/>
      <dgm:t>
        <a:bodyPr/>
        <a:lstStyle/>
        <a:p>
          <a:r>
            <a:rPr lang="ru-RU" dirty="0" smtClean="0"/>
            <a:t>хронические болезни почек</a:t>
          </a:r>
          <a:endParaRPr lang="ru-RU" dirty="0"/>
        </a:p>
      </dgm:t>
    </dgm:pt>
    <dgm:pt modelId="{3F9F4E69-DF20-4257-B2F9-05494CBC4358}" type="parTrans" cxnId="{2EAF8DA1-4164-4BBB-B80E-9E1A8EF9E945}">
      <dgm:prSet/>
      <dgm:spPr/>
      <dgm:t>
        <a:bodyPr/>
        <a:lstStyle/>
        <a:p>
          <a:endParaRPr lang="ru-RU"/>
        </a:p>
      </dgm:t>
    </dgm:pt>
    <dgm:pt modelId="{525C62DC-498F-4428-9DF2-9FEC8CA561F5}" type="sibTrans" cxnId="{2EAF8DA1-4164-4BBB-B80E-9E1A8EF9E945}">
      <dgm:prSet/>
      <dgm:spPr/>
      <dgm:t>
        <a:bodyPr/>
        <a:lstStyle/>
        <a:p>
          <a:endParaRPr lang="ru-RU"/>
        </a:p>
      </dgm:t>
    </dgm:pt>
    <dgm:pt modelId="{60CCD25B-3136-45C5-8EF8-DB7312EA5F44}">
      <dgm:prSet/>
      <dgm:spPr/>
      <dgm:t>
        <a:bodyPr/>
        <a:lstStyle/>
        <a:p>
          <a:r>
            <a:rPr lang="ru-RU" dirty="0" smtClean="0"/>
            <a:t> неконтролируемая артериальная гипертензия 2-3 степени</a:t>
          </a:r>
          <a:endParaRPr lang="ru-RU" dirty="0"/>
        </a:p>
      </dgm:t>
    </dgm:pt>
    <dgm:pt modelId="{220323DF-0D8A-4FE1-9E6B-08D6771DBB60}" type="parTrans" cxnId="{974FAFAF-0057-42A1-9764-F3111A8E6D4D}">
      <dgm:prSet/>
      <dgm:spPr/>
      <dgm:t>
        <a:bodyPr/>
        <a:lstStyle/>
        <a:p>
          <a:endParaRPr lang="ru-RU"/>
        </a:p>
      </dgm:t>
    </dgm:pt>
    <dgm:pt modelId="{20BE6D28-8585-415B-AC92-BA847407911D}" type="sibTrans" cxnId="{974FAFAF-0057-42A1-9764-F3111A8E6D4D}">
      <dgm:prSet/>
      <dgm:spPr/>
      <dgm:t>
        <a:bodyPr/>
        <a:lstStyle/>
        <a:p>
          <a:endParaRPr lang="ru-RU"/>
        </a:p>
      </dgm:t>
    </dgm:pt>
    <dgm:pt modelId="{BF634BC8-8324-4139-92AF-E5657478231B}">
      <dgm:prSet/>
      <dgm:spPr/>
      <dgm:t>
        <a:bodyPr/>
        <a:lstStyle/>
        <a:p>
          <a:r>
            <a:rPr lang="ru-RU" dirty="0" smtClean="0"/>
            <a:t>период реконвалесценции после перенесенного инфаркта миокарда</a:t>
          </a:r>
          <a:endParaRPr lang="ru-RU" dirty="0"/>
        </a:p>
      </dgm:t>
    </dgm:pt>
    <dgm:pt modelId="{174F7295-86D0-4205-8258-51B9721D7524}" type="parTrans" cxnId="{E6F6A96F-0E92-42DB-ADA7-0EC6980A6904}">
      <dgm:prSet/>
      <dgm:spPr/>
      <dgm:t>
        <a:bodyPr/>
        <a:lstStyle/>
        <a:p>
          <a:endParaRPr lang="ru-RU"/>
        </a:p>
      </dgm:t>
    </dgm:pt>
    <dgm:pt modelId="{799C454A-84E6-4E0B-8528-919247F75C7C}" type="sibTrans" cxnId="{E6F6A96F-0E92-42DB-ADA7-0EC6980A6904}">
      <dgm:prSet/>
      <dgm:spPr/>
      <dgm:t>
        <a:bodyPr/>
        <a:lstStyle/>
        <a:p>
          <a:endParaRPr lang="ru-RU"/>
        </a:p>
      </dgm:t>
    </dgm:pt>
    <dgm:pt modelId="{B75C5C3F-7767-40CA-9AA2-A3E1D977F4AC}">
      <dgm:prSet/>
      <dgm:spPr/>
      <dgm:t>
        <a:bodyPr/>
        <a:lstStyle/>
        <a:p>
          <a:r>
            <a:rPr lang="ru-RU" dirty="0" smtClean="0"/>
            <a:t>пароксизмальные нарушения ритма сердца</a:t>
          </a:r>
          <a:endParaRPr lang="ru-RU" dirty="0"/>
        </a:p>
      </dgm:t>
    </dgm:pt>
    <dgm:pt modelId="{D2C9A956-8143-48DE-A568-EA45C5CCE2BE}" type="parTrans" cxnId="{7B41DCA6-EB88-4D8A-93C1-166CC6CF9686}">
      <dgm:prSet/>
      <dgm:spPr/>
      <dgm:t>
        <a:bodyPr/>
        <a:lstStyle/>
        <a:p>
          <a:endParaRPr lang="ru-RU"/>
        </a:p>
      </dgm:t>
    </dgm:pt>
    <dgm:pt modelId="{F2966F1D-8BC4-47E2-9F31-7E7DAA6A1AB6}" type="sibTrans" cxnId="{7B41DCA6-EB88-4D8A-93C1-166CC6CF9686}">
      <dgm:prSet/>
      <dgm:spPr/>
      <dgm:t>
        <a:bodyPr/>
        <a:lstStyle/>
        <a:p>
          <a:endParaRPr lang="ru-RU"/>
        </a:p>
      </dgm:t>
    </dgm:pt>
    <dgm:pt modelId="{59BD56FE-2921-4CD6-855E-B1E18A673B93}">
      <dgm:prSet/>
      <dgm:spPr/>
      <dgm:t>
        <a:bodyPr/>
        <a:lstStyle/>
        <a:p>
          <a:r>
            <a:rPr lang="ru-RU" dirty="0" smtClean="0"/>
            <a:t>частая </a:t>
          </a:r>
          <a:r>
            <a:rPr lang="ru-RU" dirty="0" err="1" smtClean="0"/>
            <a:t>политопная</a:t>
          </a:r>
          <a:r>
            <a:rPr lang="ru-RU" dirty="0" smtClean="0"/>
            <a:t> экстрасистолия</a:t>
          </a:r>
          <a:endParaRPr lang="ru-RU" dirty="0"/>
        </a:p>
      </dgm:t>
    </dgm:pt>
    <dgm:pt modelId="{1D14D9CD-EBC2-4726-83B3-17994B5B2887}" type="parTrans" cxnId="{0DE7EEB5-F3B4-4020-9207-85971A9151F8}">
      <dgm:prSet/>
      <dgm:spPr/>
      <dgm:t>
        <a:bodyPr/>
        <a:lstStyle/>
        <a:p>
          <a:endParaRPr lang="ru-RU"/>
        </a:p>
      </dgm:t>
    </dgm:pt>
    <dgm:pt modelId="{442647F5-63AB-4631-ABFA-C39F7622BEFD}" type="sibTrans" cxnId="{0DE7EEB5-F3B4-4020-9207-85971A9151F8}">
      <dgm:prSet/>
      <dgm:spPr/>
      <dgm:t>
        <a:bodyPr/>
        <a:lstStyle/>
        <a:p>
          <a:endParaRPr lang="ru-RU"/>
        </a:p>
      </dgm:t>
    </dgm:pt>
    <dgm:pt modelId="{C9A57DEF-F347-4817-B473-3C570874E067}">
      <dgm:prSet/>
      <dgm:spPr/>
      <dgm:t>
        <a:bodyPr/>
        <a:lstStyle/>
        <a:p>
          <a:r>
            <a:rPr lang="ru-RU" dirty="0" smtClean="0"/>
            <a:t>АВ блокада 2-3 степени</a:t>
          </a:r>
          <a:endParaRPr lang="ru-RU" dirty="0"/>
        </a:p>
      </dgm:t>
    </dgm:pt>
    <dgm:pt modelId="{9F524A7A-33B0-4F8A-ACF3-B8195D300B89}" type="parTrans" cxnId="{7330E8EA-8142-47F2-97CB-5439337AC518}">
      <dgm:prSet/>
      <dgm:spPr/>
      <dgm:t>
        <a:bodyPr/>
        <a:lstStyle/>
        <a:p>
          <a:endParaRPr lang="ru-RU"/>
        </a:p>
      </dgm:t>
    </dgm:pt>
    <dgm:pt modelId="{6A9A1D33-785C-48C3-B1A0-A8CC033C0CBC}" type="sibTrans" cxnId="{7330E8EA-8142-47F2-97CB-5439337AC518}">
      <dgm:prSet/>
      <dgm:spPr/>
      <dgm:t>
        <a:bodyPr/>
        <a:lstStyle/>
        <a:p>
          <a:endParaRPr lang="ru-RU"/>
        </a:p>
      </dgm:t>
    </dgm:pt>
    <dgm:pt modelId="{7070B52B-84EA-41D3-9F3B-7734C47DEA8D}">
      <dgm:prSet/>
      <dgm:spPr/>
      <dgm:t>
        <a:bodyPr/>
        <a:lstStyle/>
        <a:p>
          <a:r>
            <a:rPr lang="ru-RU" dirty="0" smtClean="0"/>
            <a:t>злокачественные новообразования.</a:t>
          </a:r>
          <a:endParaRPr lang="ru-RU" dirty="0"/>
        </a:p>
      </dgm:t>
    </dgm:pt>
    <dgm:pt modelId="{74291F06-AC1F-4086-A6CB-CC1B1017E7CB}" type="parTrans" cxnId="{D577D36E-2D61-4198-AB21-41CB74862B77}">
      <dgm:prSet/>
      <dgm:spPr/>
      <dgm:t>
        <a:bodyPr/>
        <a:lstStyle/>
        <a:p>
          <a:endParaRPr lang="ru-RU"/>
        </a:p>
      </dgm:t>
    </dgm:pt>
    <dgm:pt modelId="{E15C6B03-0B1A-4EC0-A889-87F551B60B79}" type="sibTrans" cxnId="{D577D36E-2D61-4198-AB21-41CB74862B77}">
      <dgm:prSet/>
      <dgm:spPr/>
      <dgm:t>
        <a:bodyPr/>
        <a:lstStyle/>
        <a:p>
          <a:endParaRPr lang="ru-RU"/>
        </a:p>
      </dgm:t>
    </dgm:pt>
    <dgm:pt modelId="{9BBD07C2-7798-4493-8392-FF707ED24601}">
      <dgm:prSet/>
      <dgm:spPr/>
      <dgm:t>
        <a:bodyPr/>
        <a:lstStyle/>
        <a:p>
          <a:r>
            <a:rPr lang="ru-RU" dirty="0" smtClean="0"/>
            <a:t>Важнейшие причины ограничения занятий:</a:t>
          </a:r>
          <a:endParaRPr lang="ru-RU" dirty="0"/>
        </a:p>
      </dgm:t>
    </dgm:pt>
    <dgm:pt modelId="{090C25B2-0A44-4577-8C28-B71F7CE33D8C}" type="parTrans" cxnId="{2689F092-0728-41B2-910A-F321B49AF2BC}">
      <dgm:prSet/>
      <dgm:spPr/>
      <dgm:t>
        <a:bodyPr/>
        <a:lstStyle/>
        <a:p>
          <a:endParaRPr lang="ru-RU"/>
        </a:p>
      </dgm:t>
    </dgm:pt>
    <dgm:pt modelId="{C0C5F4EB-F452-446D-B6F1-72EB64A634D1}" type="sibTrans" cxnId="{2689F092-0728-41B2-910A-F321B49AF2BC}">
      <dgm:prSet/>
      <dgm:spPr/>
      <dgm:t>
        <a:bodyPr/>
        <a:lstStyle/>
        <a:p>
          <a:endParaRPr lang="ru-RU"/>
        </a:p>
      </dgm:t>
    </dgm:pt>
    <dgm:pt modelId="{E32287E7-BA39-430F-86B4-309481539269}">
      <dgm:prSet/>
      <dgm:spPr/>
      <dgm:t>
        <a:bodyPr/>
        <a:lstStyle/>
        <a:p>
          <a:r>
            <a:rPr lang="ru-RU" dirty="0" smtClean="0"/>
            <a:t>обострение имеющихся хронических заболеваний, нестабильность клинического состояния (температура тела выше 37,5, ЧСС более 100 ударов в минуту)</a:t>
          </a:r>
          <a:endParaRPr lang="ru-RU" dirty="0"/>
        </a:p>
      </dgm:t>
    </dgm:pt>
    <dgm:pt modelId="{CEAE1948-F1FE-4A0F-BC14-7857348BC2BE}" type="parTrans" cxnId="{42AC3020-C883-453C-8B6C-3326D6161F84}">
      <dgm:prSet/>
      <dgm:spPr/>
      <dgm:t>
        <a:bodyPr/>
        <a:lstStyle/>
        <a:p>
          <a:endParaRPr lang="ru-RU"/>
        </a:p>
      </dgm:t>
    </dgm:pt>
    <dgm:pt modelId="{B7EB5FDA-A722-4F28-899B-85EE703C56CF}" type="sibTrans" cxnId="{42AC3020-C883-453C-8B6C-3326D6161F84}">
      <dgm:prSet/>
      <dgm:spPr/>
      <dgm:t>
        <a:bodyPr/>
        <a:lstStyle/>
        <a:p>
          <a:endParaRPr lang="ru-RU"/>
        </a:p>
      </dgm:t>
    </dgm:pt>
    <dgm:pt modelId="{EF66C624-AFDA-41E9-8C87-CF14211B2ADF}">
      <dgm:prSet/>
      <dgm:spPr/>
      <dgm:t>
        <a:bodyPr/>
        <a:lstStyle/>
        <a:p>
          <a:r>
            <a:rPr lang="ru-RU" smtClean="0"/>
            <a:t>острые инфекционные заболевания</a:t>
          </a:r>
          <a:endParaRPr lang="ru-RU"/>
        </a:p>
      </dgm:t>
    </dgm:pt>
    <dgm:pt modelId="{309D9D0B-CB17-4FBA-9B93-9ECDC971BB79}" type="parTrans" cxnId="{234D67BB-8063-44D0-8560-172D3F32DAD0}">
      <dgm:prSet/>
      <dgm:spPr/>
      <dgm:t>
        <a:bodyPr/>
        <a:lstStyle/>
        <a:p>
          <a:endParaRPr lang="ru-RU"/>
        </a:p>
      </dgm:t>
    </dgm:pt>
    <dgm:pt modelId="{91239FA7-379F-4157-9409-958468536A24}" type="sibTrans" cxnId="{234D67BB-8063-44D0-8560-172D3F32DAD0}">
      <dgm:prSet/>
      <dgm:spPr/>
      <dgm:t>
        <a:bodyPr/>
        <a:lstStyle/>
        <a:p>
          <a:endParaRPr lang="ru-RU"/>
        </a:p>
      </dgm:t>
    </dgm:pt>
    <dgm:pt modelId="{291988BA-0554-4811-BAC8-FBAC7E293356}">
      <dgm:prSet/>
      <dgm:spPr/>
      <dgm:t>
        <a:bodyPr/>
        <a:lstStyle/>
        <a:p>
          <a:r>
            <a:rPr lang="ru-RU" smtClean="0"/>
            <a:t>беременность (беременные женщины занимаются лечебной физкультурой по специальным программам)</a:t>
          </a:r>
          <a:endParaRPr lang="ru-RU"/>
        </a:p>
      </dgm:t>
    </dgm:pt>
    <dgm:pt modelId="{78A462BB-FE8B-4E57-8358-CDE6ABE041F1}" type="parTrans" cxnId="{A1ED2113-31F5-45AC-A76F-AB1E5EC8CA17}">
      <dgm:prSet/>
      <dgm:spPr/>
      <dgm:t>
        <a:bodyPr/>
        <a:lstStyle/>
        <a:p>
          <a:endParaRPr lang="ru-RU"/>
        </a:p>
      </dgm:t>
    </dgm:pt>
    <dgm:pt modelId="{18C46362-7A02-4CA3-A986-86646673BABD}" type="sibTrans" cxnId="{A1ED2113-31F5-45AC-A76F-AB1E5EC8CA17}">
      <dgm:prSet/>
      <dgm:spPr/>
      <dgm:t>
        <a:bodyPr/>
        <a:lstStyle/>
        <a:p>
          <a:endParaRPr lang="ru-RU"/>
        </a:p>
      </dgm:t>
    </dgm:pt>
    <dgm:pt modelId="{A976A0AC-9D33-4991-8DD8-AF0D233E1546}">
      <dgm:prSet/>
      <dgm:spPr/>
      <dgm:t>
        <a:bodyPr/>
        <a:lstStyle/>
        <a:p>
          <a:r>
            <a:rPr lang="ru-RU" smtClean="0"/>
            <a:t>наличие симптомов, подозрительных в отношении сердечно-сосудистых или других заболеваний.</a:t>
          </a:r>
          <a:endParaRPr lang="ru-RU"/>
        </a:p>
      </dgm:t>
    </dgm:pt>
    <dgm:pt modelId="{D0CF3D55-68B9-4DE5-B39A-7B5DAE646533}" type="parTrans" cxnId="{46AF4B48-8CE0-4EB1-A98A-1AA6148F68BC}">
      <dgm:prSet/>
      <dgm:spPr/>
      <dgm:t>
        <a:bodyPr/>
        <a:lstStyle/>
        <a:p>
          <a:endParaRPr lang="ru-RU"/>
        </a:p>
      </dgm:t>
    </dgm:pt>
    <dgm:pt modelId="{1B29BA2D-8C6D-4BEA-A25E-9A7033490057}" type="sibTrans" cxnId="{46AF4B48-8CE0-4EB1-A98A-1AA6148F68BC}">
      <dgm:prSet/>
      <dgm:spPr/>
      <dgm:t>
        <a:bodyPr/>
        <a:lstStyle/>
        <a:p>
          <a:endParaRPr lang="ru-RU"/>
        </a:p>
      </dgm:t>
    </dgm:pt>
    <dgm:pt modelId="{1F2A3FFF-7C3F-4449-A07B-DE5FDD2D91CC}" type="pres">
      <dgm:prSet presAssocID="{F42860BC-71A6-4945-922F-8AE1D7BD68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16F9B0-4263-4FAC-A5B8-9E92283C3284}" type="pres">
      <dgm:prSet presAssocID="{1D8A4C50-9286-498B-A23F-AAA9141A77A7}" presName="composite" presStyleCnt="0"/>
      <dgm:spPr/>
    </dgm:pt>
    <dgm:pt modelId="{D7976EB3-E7C4-4AFC-9E3A-DA222FEFAE56}" type="pres">
      <dgm:prSet presAssocID="{1D8A4C50-9286-498B-A23F-AAA9141A77A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378A8-5992-41F8-932F-32700E9F83CD}" type="pres">
      <dgm:prSet presAssocID="{1D8A4C50-9286-498B-A23F-AAA9141A77A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108E7-64E2-43DF-82F8-D80F8AEDFB61}" type="pres">
      <dgm:prSet presAssocID="{3A41F4E5-CC98-4BA2-AA08-3B5BC3D88F58}" presName="space" presStyleCnt="0"/>
      <dgm:spPr/>
    </dgm:pt>
    <dgm:pt modelId="{FF037AC9-4863-4750-98F9-C9AD65948D15}" type="pres">
      <dgm:prSet presAssocID="{5B770FE0-D08C-4403-B016-8089E485C27E}" presName="composite" presStyleCnt="0"/>
      <dgm:spPr/>
    </dgm:pt>
    <dgm:pt modelId="{A925C2F8-0291-492A-87D2-EF93AF203E0A}" type="pres">
      <dgm:prSet presAssocID="{5B770FE0-D08C-4403-B016-8089E485C27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CF92C-2C08-4114-98F4-DA37A3D96B63}" type="pres">
      <dgm:prSet presAssocID="{5B770FE0-D08C-4403-B016-8089E485C27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C391E-4C36-4017-89A6-17A66D5B0295}" type="pres">
      <dgm:prSet presAssocID="{0C54BE2C-0176-4CE5-B451-36E0763F645F}" presName="space" presStyleCnt="0"/>
      <dgm:spPr/>
    </dgm:pt>
    <dgm:pt modelId="{A6C4B66B-F4E4-47E2-830C-DDCF9475F382}" type="pres">
      <dgm:prSet presAssocID="{9BBD07C2-7798-4493-8392-FF707ED24601}" presName="composite" presStyleCnt="0"/>
      <dgm:spPr/>
    </dgm:pt>
    <dgm:pt modelId="{2576F4DA-E5FC-4E4F-A818-D446A893E2BC}" type="pres">
      <dgm:prSet presAssocID="{9BBD07C2-7798-4493-8392-FF707ED2460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A88AB-11CF-4DE9-8EDD-F9124FB3347F}" type="pres">
      <dgm:prSet presAssocID="{9BBD07C2-7798-4493-8392-FF707ED2460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F4B48-8CE0-4EB1-A98A-1AA6148F68BC}" srcId="{9BBD07C2-7798-4493-8392-FF707ED24601}" destId="{A976A0AC-9D33-4991-8DD8-AF0D233E1546}" srcOrd="3" destOrd="0" parTransId="{D0CF3D55-68B9-4DE5-B39A-7B5DAE646533}" sibTransId="{1B29BA2D-8C6D-4BEA-A25E-9A7033490057}"/>
    <dgm:cxn modelId="{4CCA3A5C-7293-42F7-82A2-033362713AAA}" type="presOf" srcId="{60CCD25B-3136-45C5-8EF8-DB7312EA5F44}" destId="{E6BCF92C-2C08-4114-98F4-DA37A3D96B63}" srcOrd="0" destOrd="4" presId="urn:microsoft.com/office/officeart/2005/8/layout/hList1"/>
    <dgm:cxn modelId="{BF43C892-9C86-4DD5-AB5F-A0A3D92C6E9B}" type="presOf" srcId="{BF634BC8-8324-4139-92AF-E5657478231B}" destId="{E6BCF92C-2C08-4114-98F4-DA37A3D96B63}" srcOrd="0" destOrd="5" presId="urn:microsoft.com/office/officeart/2005/8/layout/hList1"/>
    <dgm:cxn modelId="{0DE7EEB5-F3B4-4020-9207-85971A9151F8}" srcId="{5B770FE0-D08C-4403-B016-8089E485C27E}" destId="{59BD56FE-2921-4CD6-855E-B1E18A673B93}" srcOrd="7" destOrd="0" parTransId="{1D14D9CD-EBC2-4726-83B3-17994B5B2887}" sibTransId="{442647F5-63AB-4631-ABFA-C39F7622BEFD}"/>
    <dgm:cxn modelId="{F971B442-294C-46FC-8F22-D8626C39F37F}" type="presOf" srcId="{B75C5C3F-7767-40CA-9AA2-A3E1D977F4AC}" destId="{E6BCF92C-2C08-4114-98F4-DA37A3D96B63}" srcOrd="0" destOrd="6" presId="urn:microsoft.com/office/officeart/2005/8/layout/hList1"/>
    <dgm:cxn modelId="{9E78C7AF-A136-47B5-989F-00F159522EB0}" type="presOf" srcId="{1D8A4C50-9286-498B-A23F-AAA9141A77A7}" destId="{D7976EB3-E7C4-4AFC-9E3A-DA222FEFAE56}" srcOrd="0" destOrd="0" presId="urn:microsoft.com/office/officeart/2005/8/layout/hList1"/>
    <dgm:cxn modelId="{974FAFAF-0057-42A1-9764-F3111A8E6D4D}" srcId="{5B770FE0-D08C-4403-B016-8089E485C27E}" destId="{60CCD25B-3136-45C5-8EF8-DB7312EA5F44}" srcOrd="4" destOrd="0" parTransId="{220323DF-0D8A-4FE1-9E6B-08D6771DBB60}" sibTransId="{20BE6D28-8585-415B-AC92-BA847407911D}"/>
    <dgm:cxn modelId="{22958147-A41B-4FFB-BA32-2D7053618D26}" type="presOf" srcId="{742E06AE-C2E0-461E-8A40-84D7309EDD58}" destId="{329378A8-5992-41F8-932F-32700E9F83CD}" srcOrd="0" destOrd="2" presId="urn:microsoft.com/office/officeart/2005/8/layout/hList1"/>
    <dgm:cxn modelId="{2353DF03-FA85-4317-B766-C2A8A46D68D4}" type="presOf" srcId="{265D9E94-E481-4441-872E-A8D4B34998FD}" destId="{E6BCF92C-2C08-4114-98F4-DA37A3D96B63}" srcOrd="0" destOrd="1" presId="urn:microsoft.com/office/officeart/2005/8/layout/hList1"/>
    <dgm:cxn modelId="{E6F6A96F-0E92-42DB-ADA7-0EC6980A6904}" srcId="{5B770FE0-D08C-4403-B016-8089E485C27E}" destId="{BF634BC8-8324-4139-92AF-E5657478231B}" srcOrd="5" destOrd="0" parTransId="{174F7295-86D0-4205-8258-51B9721D7524}" sibTransId="{799C454A-84E6-4E0B-8528-919247F75C7C}"/>
    <dgm:cxn modelId="{39B34250-7540-4862-9541-09368929B4B4}" type="presOf" srcId="{291988BA-0554-4811-BAC8-FBAC7E293356}" destId="{525A88AB-11CF-4DE9-8EDD-F9124FB3347F}" srcOrd="0" destOrd="2" presId="urn:microsoft.com/office/officeart/2005/8/layout/hList1"/>
    <dgm:cxn modelId="{2689F092-0728-41B2-910A-F321B49AF2BC}" srcId="{F42860BC-71A6-4945-922F-8AE1D7BD68C1}" destId="{9BBD07C2-7798-4493-8392-FF707ED24601}" srcOrd="2" destOrd="0" parTransId="{090C25B2-0A44-4577-8C28-B71F7CE33D8C}" sibTransId="{C0C5F4EB-F452-446D-B6F1-72EB64A634D1}"/>
    <dgm:cxn modelId="{C3CAF121-4EA5-4732-A11E-55B17D2FD9C1}" srcId="{1D8A4C50-9286-498B-A23F-AAA9141A77A7}" destId="{960F9696-BA9D-479F-B55A-94BA99BC7ED5}" srcOrd="0" destOrd="0" parTransId="{74878542-0BF2-49A4-BF38-C2D9252CD811}" sibTransId="{9A880F3A-B72E-49E8-AA6B-C8783E47648C}"/>
    <dgm:cxn modelId="{3A9C3248-DD33-40B9-9CFF-DDC07E295ECF}" type="presOf" srcId="{C688A0DB-546E-4818-822B-5AB40947CF7E}" destId="{329378A8-5992-41F8-932F-32700E9F83CD}" srcOrd="0" destOrd="4" presId="urn:microsoft.com/office/officeart/2005/8/layout/hList1"/>
    <dgm:cxn modelId="{372392AE-5DD7-45D4-9C93-0B38101B5E1C}" srcId="{5B770FE0-D08C-4403-B016-8089E485C27E}" destId="{784DD953-DABA-488C-9A95-9FBB7816691F}" srcOrd="2" destOrd="0" parTransId="{D228F347-C0E9-4381-8D6D-633CC188F93F}" sibTransId="{8D6299D4-C48D-4F43-9706-4F20CBCF38F3}"/>
    <dgm:cxn modelId="{ED966746-A365-4D33-9A64-9EA21C7DC0DE}" srcId="{1D8A4C50-9286-498B-A23F-AAA9141A77A7}" destId="{EF35F944-618A-4B1A-9959-8342AC8B0290}" srcOrd="3" destOrd="0" parTransId="{FCDBE206-CF96-4D88-8A6D-8E449B53EE43}" sibTransId="{0F23D38C-B34A-4AA3-88F0-8173A6250B2F}"/>
    <dgm:cxn modelId="{3DFDBC43-E265-4064-B913-C03590C3A004}" srcId="{5B770FE0-D08C-4403-B016-8089E485C27E}" destId="{1BE296B2-267E-4929-89C1-CB81850F95FE}" srcOrd="0" destOrd="0" parTransId="{E4E4982F-38D8-485F-8A4B-1A982FC8294F}" sibTransId="{969AE44E-E2D7-43B5-97B9-C6D042E5FAAA}"/>
    <dgm:cxn modelId="{DC2B3A78-ECCF-4CF7-8997-0520C9E5F8FA}" type="presOf" srcId="{59BD56FE-2921-4CD6-855E-B1E18A673B93}" destId="{E6BCF92C-2C08-4114-98F4-DA37A3D96B63}" srcOrd="0" destOrd="7" presId="urn:microsoft.com/office/officeart/2005/8/layout/hList1"/>
    <dgm:cxn modelId="{5E6AD3A3-1949-40F2-9FDE-52C6779A1779}" type="presOf" srcId="{1BE296B2-267E-4929-89C1-CB81850F95FE}" destId="{E6BCF92C-2C08-4114-98F4-DA37A3D96B63}" srcOrd="0" destOrd="0" presId="urn:microsoft.com/office/officeart/2005/8/layout/hList1"/>
    <dgm:cxn modelId="{D577D36E-2D61-4198-AB21-41CB74862B77}" srcId="{5B770FE0-D08C-4403-B016-8089E485C27E}" destId="{7070B52B-84EA-41D3-9F3B-7734C47DEA8D}" srcOrd="9" destOrd="0" parTransId="{74291F06-AC1F-4086-A6CB-CC1B1017E7CB}" sibTransId="{E15C6B03-0B1A-4EC0-A889-87F551B60B79}"/>
    <dgm:cxn modelId="{5E124B65-FE39-4DF8-9E4A-688CB4883868}" type="presOf" srcId="{EF66C624-AFDA-41E9-8C87-CF14211B2ADF}" destId="{525A88AB-11CF-4DE9-8EDD-F9124FB3347F}" srcOrd="0" destOrd="1" presId="urn:microsoft.com/office/officeart/2005/8/layout/hList1"/>
    <dgm:cxn modelId="{CAA74FB2-CFA6-4B73-8BB9-82E46E13C593}" type="presOf" srcId="{5F6AC8BA-201B-43A3-A64F-6DDC26F21654}" destId="{E6BCF92C-2C08-4114-98F4-DA37A3D96B63}" srcOrd="0" destOrd="3" presId="urn:microsoft.com/office/officeart/2005/8/layout/hList1"/>
    <dgm:cxn modelId="{02D7CED1-7E12-4367-A3AE-0FD386CAA787}" type="presOf" srcId="{C6644D98-7ADA-4511-84B7-672E03EE2FF5}" destId="{329378A8-5992-41F8-932F-32700E9F83CD}" srcOrd="0" destOrd="1" presId="urn:microsoft.com/office/officeart/2005/8/layout/hList1"/>
    <dgm:cxn modelId="{C76F2C28-99FD-43C1-B877-7F8D417AAF90}" srcId="{1D8A4C50-9286-498B-A23F-AAA9141A77A7}" destId="{C6644D98-7ADA-4511-84B7-672E03EE2FF5}" srcOrd="1" destOrd="0" parTransId="{2D4B7585-8AED-4F1E-B64D-0F8E37FD31F0}" sibTransId="{014FFCDB-1091-4BC3-93D6-57F90D70803C}"/>
    <dgm:cxn modelId="{B4626171-4C25-4ACA-BDD2-8BE52E4904C9}" srcId="{1D8A4C50-9286-498B-A23F-AAA9141A77A7}" destId="{C688A0DB-546E-4818-822B-5AB40947CF7E}" srcOrd="4" destOrd="0" parTransId="{57626B7B-F092-4917-A622-DA062F40C82B}" sibTransId="{81A6BD21-6F06-41EF-9438-59DE90575300}"/>
    <dgm:cxn modelId="{109E6B8E-8DAA-4AA1-8879-A243651CC035}" type="presOf" srcId="{5B770FE0-D08C-4403-B016-8089E485C27E}" destId="{A925C2F8-0291-492A-87D2-EF93AF203E0A}" srcOrd="0" destOrd="0" presId="urn:microsoft.com/office/officeart/2005/8/layout/hList1"/>
    <dgm:cxn modelId="{163A583C-4D43-4EB5-A321-6BCA255C5A98}" type="presOf" srcId="{7070B52B-84EA-41D3-9F3B-7734C47DEA8D}" destId="{E6BCF92C-2C08-4114-98F4-DA37A3D96B63}" srcOrd="0" destOrd="9" presId="urn:microsoft.com/office/officeart/2005/8/layout/hList1"/>
    <dgm:cxn modelId="{2EAF8DA1-4164-4BBB-B80E-9E1A8EF9E945}" srcId="{5B770FE0-D08C-4403-B016-8089E485C27E}" destId="{5F6AC8BA-201B-43A3-A64F-6DDC26F21654}" srcOrd="3" destOrd="0" parTransId="{3F9F4E69-DF20-4257-B2F9-05494CBC4358}" sibTransId="{525C62DC-498F-4428-9DF2-9FEC8CA561F5}"/>
    <dgm:cxn modelId="{183A9C4F-FCFE-4ABC-9721-9B08EAEFFAE1}" type="presOf" srcId="{960F9696-BA9D-479F-B55A-94BA99BC7ED5}" destId="{329378A8-5992-41F8-932F-32700E9F83CD}" srcOrd="0" destOrd="0" presId="urn:microsoft.com/office/officeart/2005/8/layout/hList1"/>
    <dgm:cxn modelId="{42AC3020-C883-453C-8B6C-3326D6161F84}" srcId="{9BBD07C2-7798-4493-8392-FF707ED24601}" destId="{E32287E7-BA39-430F-86B4-309481539269}" srcOrd="0" destOrd="0" parTransId="{CEAE1948-F1FE-4A0F-BC14-7857348BC2BE}" sibTransId="{B7EB5FDA-A722-4F28-899B-85EE703C56CF}"/>
    <dgm:cxn modelId="{267E56E8-D201-43D0-BA2F-3767E959CDEE}" type="presOf" srcId="{A976A0AC-9D33-4991-8DD8-AF0D233E1546}" destId="{525A88AB-11CF-4DE9-8EDD-F9124FB3347F}" srcOrd="0" destOrd="3" presId="urn:microsoft.com/office/officeart/2005/8/layout/hList1"/>
    <dgm:cxn modelId="{A54C8F08-DCCD-40BB-8A94-53EC43C1BE1E}" type="presOf" srcId="{F42860BC-71A6-4945-922F-8AE1D7BD68C1}" destId="{1F2A3FFF-7C3F-4449-A07B-DE5FDD2D91CC}" srcOrd="0" destOrd="0" presId="urn:microsoft.com/office/officeart/2005/8/layout/hList1"/>
    <dgm:cxn modelId="{06B01EE5-F4EC-48B6-800D-6BF9155D7589}" type="presOf" srcId="{EF35F944-618A-4B1A-9959-8342AC8B0290}" destId="{329378A8-5992-41F8-932F-32700E9F83CD}" srcOrd="0" destOrd="3" presId="urn:microsoft.com/office/officeart/2005/8/layout/hList1"/>
    <dgm:cxn modelId="{2BCF645C-F08E-414E-8B10-A5410055D683}" type="presOf" srcId="{9BBD07C2-7798-4493-8392-FF707ED24601}" destId="{2576F4DA-E5FC-4E4F-A818-D446A893E2BC}" srcOrd="0" destOrd="0" presId="urn:microsoft.com/office/officeart/2005/8/layout/hList1"/>
    <dgm:cxn modelId="{7330E8EA-8142-47F2-97CB-5439337AC518}" srcId="{5B770FE0-D08C-4403-B016-8089E485C27E}" destId="{C9A57DEF-F347-4817-B473-3C570874E067}" srcOrd="8" destOrd="0" parTransId="{9F524A7A-33B0-4F8A-ACF3-B8195D300B89}" sibTransId="{6A9A1D33-785C-48C3-B1A0-A8CC033C0CBC}"/>
    <dgm:cxn modelId="{A1ED2113-31F5-45AC-A76F-AB1E5EC8CA17}" srcId="{9BBD07C2-7798-4493-8392-FF707ED24601}" destId="{291988BA-0554-4811-BAC8-FBAC7E293356}" srcOrd="2" destOrd="0" parTransId="{78A462BB-FE8B-4E57-8358-CDE6ABE041F1}" sibTransId="{18C46362-7A02-4CA3-A986-86646673BABD}"/>
    <dgm:cxn modelId="{1A5C21BF-045A-424B-9AE3-6C6EF38A5F30}" type="presOf" srcId="{C9A57DEF-F347-4817-B473-3C570874E067}" destId="{E6BCF92C-2C08-4114-98F4-DA37A3D96B63}" srcOrd="0" destOrd="8" presId="urn:microsoft.com/office/officeart/2005/8/layout/hList1"/>
    <dgm:cxn modelId="{7B41DCA6-EB88-4D8A-93C1-166CC6CF9686}" srcId="{5B770FE0-D08C-4403-B016-8089E485C27E}" destId="{B75C5C3F-7767-40CA-9AA2-A3E1D977F4AC}" srcOrd="6" destOrd="0" parTransId="{D2C9A956-8143-48DE-A568-EA45C5CCE2BE}" sibTransId="{F2966F1D-8BC4-47E2-9F31-7E7DAA6A1AB6}"/>
    <dgm:cxn modelId="{CB623A32-DEB4-471E-8AD9-CE1A78DC1861}" srcId="{5B770FE0-D08C-4403-B016-8089E485C27E}" destId="{265D9E94-E481-4441-872E-A8D4B34998FD}" srcOrd="1" destOrd="0" parTransId="{56118307-9F33-4240-8B92-E166CE85F004}" sibTransId="{AE6B2FA5-BB18-410C-B249-F02B489A745A}"/>
    <dgm:cxn modelId="{364B7A76-643B-476C-831D-E61E91604655}" srcId="{F42860BC-71A6-4945-922F-8AE1D7BD68C1}" destId="{5B770FE0-D08C-4403-B016-8089E485C27E}" srcOrd="1" destOrd="0" parTransId="{E678577C-E4F4-43CC-B354-33FE98F9308D}" sibTransId="{0C54BE2C-0176-4CE5-B451-36E0763F645F}"/>
    <dgm:cxn modelId="{78E9428D-95BE-4820-9C9E-A8773DBD4626}" type="presOf" srcId="{E32287E7-BA39-430F-86B4-309481539269}" destId="{525A88AB-11CF-4DE9-8EDD-F9124FB3347F}" srcOrd="0" destOrd="0" presId="urn:microsoft.com/office/officeart/2005/8/layout/hList1"/>
    <dgm:cxn modelId="{4B591CCB-01FF-4CD4-9C8B-670C5D99EB42}" srcId="{1D8A4C50-9286-498B-A23F-AAA9141A77A7}" destId="{742E06AE-C2E0-461E-8A40-84D7309EDD58}" srcOrd="2" destOrd="0" parTransId="{EDB537BB-8BCB-4596-A786-2E0A20E0A10E}" sibTransId="{EFE2462F-5018-415A-8807-C218C339FC11}"/>
    <dgm:cxn modelId="{055C62FA-DC74-4694-BEB0-28BD3B7A5FD0}" srcId="{F42860BC-71A6-4945-922F-8AE1D7BD68C1}" destId="{1D8A4C50-9286-498B-A23F-AAA9141A77A7}" srcOrd="0" destOrd="0" parTransId="{771A62EF-0AB4-4D96-8D57-488866C7EF4C}" sibTransId="{3A41F4E5-CC98-4BA2-AA08-3B5BC3D88F58}"/>
    <dgm:cxn modelId="{234D67BB-8063-44D0-8560-172D3F32DAD0}" srcId="{9BBD07C2-7798-4493-8392-FF707ED24601}" destId="{EF66C624-AFDA-41E9-8C87-CF14211B2ADF}" srcOrd="1" destOrd="0" parTransId="{309D9D0B-CB17-4FBA-9B93-9ECDC971BB79}" sibTransId="{91239FA7-379F-4157-9409-958468536A24}"/>
    <dgm:cxn modelId="{18078E4D-A5E5-46D9-9DF1-DAE06A4953F0}" type="presOf" srcId="{784DD953-DABA-488C-9A95-9FBB7816691F}" destId="{E6BCF92C-2C08-4114-98F4-DA37A3D96B63}" srcOrd="0" destOrd="2" presId="urn:microsoft.com/office/officeart/2005/8/layout/hList1"/>
    <dgm:cxn modelId="{DDABA8E2-5043-4446-ADE1-EE258711E791}" type="presParOf" srcId="{1F2A3FFF-7C3F-4449-A07B-DE5FDD2D91CC}" destId="{7416F9B0-4263-4FAC-A5B8-9E92283C3284}" srcOrd="0" destOrd="0" presId="urn:microsoft.com/office/officeart/2005/8/layout/hList1"/>
    <dgm:cxn modelId="{7BE6968F-0343-4C23-9D29-12640B98A9AC}" type="presParOf" srcId="{7416F9B0-4263-4FAC-A5B8-9E92283C3284}" destId="{D7976EB3-E7C4-4AFC-9E3A-DA222FEFAE56}" srcOrd="0" destOrd="0" presId="urn:microsoft.com/office/officeart/2005/8/layout/hList1"/>
    <dgm:cxn modelId="{E3D5A883-D844-4A77-9488-DBC46C50054F}" type="presParOf" srcId="{7416F9B0-4263-4FAC-A5B8-9E92283C3284}" destId="{329378A8-5992-41F8-932F-32700E9F83CD}" srcOrd="1" destOrd="0" presId="urn:microsoft.com/office/officeart/2005/8/layout/hList1"/>
    <dgm:cxn modelId="{1F9649EC-00F6-4F67-ABE4-F1804E33B5A7}" type="presParOf" srcId="{1F2A3FFF-7C3F-4449-A07B-DE5FDD2D91CC}" destId="{854108E7-64E2-43DF-82F8-D80F8AEDFB61}" srcOrd="1" destOrd="0" presId="urn:microsoft.com/office/officeart/2005/8/layout/hList1"/>
    <dgm:cxn modelId="{22E7E411-9A8F-43CC-9E62-A962CE1BBB1A}" type="presParOf" srcId="{1F2A3FFF-7C3F-4449-A07B-DE5FDD2D91CC}" destId="{FF037AC9-4863-4750-98F9-C9AD65948D15}" srcOrd="2" destOrd="0" presId="urn:microsoft.com/office/officeart/2005/8/layout/hList1"/>
    <dgm:cxn modelId="{01526505-985D-415C-81D8-441F754810F3}" type="presParOf" srcId="{FF037AC9-4863-4750-98F9-C9AD65948D15}" destId="{A925C2F8-0291-492A-87D2-EF93AF203E0A}" srcOrd="0" destOrd="0" presId="urn:microsoft.com/office/officeart/2005/8/layout/hList1"/>
    <dgm:cxn modelId="{178A3A6F-F0F0-417A-B77E-F7DE68CD1B9D}" type="presParOf" srcId="{FF037AC9-4863-4750-98F9-C9AD65948D15}" destId="{E6BCF92C-2C08-4114-98F4-DA37A3D96B63}" srcOrd="1" destOrd="0" presId="urn:microsoft.com/office/officeart/2005/8/layout/hList1"/>
    <dgm:cxn modelId="{CFB8C274-897F-4018-997B-99E766767F4A}" type="presParOf" srcId="{1F2A3FFF-7C3F-4449-A07B-DE5FDD2D91CC}" destId="{7D5C391E-4C36-4017-89A6-17A66D5B0295}" srcOrd="3" destOrd="0" presId="urn:microsoft.com/office/officeart/2005/8/layout/hList1"/>
    <dgm:cxn modelId="{2BD6439E-3417-4FD4-8B52-28C6FFB506E3}" type="presParOf" srcId="{1F2A3FFF-7C3F-4449-A07B-DE5FDD2D91CC}" destId="{A6C4B66B-F4E4-47E2-830C-DDCF9475F382}" srcOrd="4" destOrd="0" presId="urn:microsoft.com/office/officeart/2005/8/layout/hList1"/>
    <dgm:cxn modelId="{573D6D31-786C-4B2E-BB73-1C6B972C26E6}" type="presParOf" srcId="{A6C4B66B-F4E4-47E2-830C-DDCF9475F382}" destId="{2576F4DA-E5FC-4E4F-A818-D446A893E2BC}" srcOrd="0" destOrd="0" presId="urn:microsoft.com/office/officeart/2005/8/layout/hList1"/>
    <dgm:cxn modelId="{2DA06715-A31B-48FD-9961-BF9F38FDB18F}" type="presParOf" srcId="{A6C4B66B-F4E4-47E2-830C-DDCF9475F382}" destId="{525A88AB-11CF-4DE9-8EDD-F9124FB334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67D15B4-068C-479B-A608-56B3D0C345A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5EB55C-7DE2-4301-A259-50498AAAC9AD}">
      <dgm:prSet/>
      <dgm:spPr/>
      <dgm:t>
        <a:bodyPr/>
        <a:lstStyle/>
        <a:p>
          <a:pPr rtl="0"/>
          <a:r>
            <a:rPr lang="ru-RU" smtClean="0"/>
            <a:t>Показания:</a:t>
          </a:r>
          <a:endParaRPr lang="ru-RU"/>
        </a:p>
      </dgm:t>
    </dgm:pt>
    <dgm:pt modelId="{33E88D50-6421-4934-860C-F5F94E96FC3B}" type="parTrans" cxnId="{ADFDDCB8-9621-45D2-A36A-42B511CBBF8E}">
      <dgm:prSet/>
      <dgm:spPr/>
      <dgm:t>
        <a:bodyPr/>
        <a:lstStyle/>
        <a:p>
          <a:endParaRPr lang="ru-RU"/>
        </a:p>
      </dgm:t>
    </dgm:pt>
    <dgm:pt modelId="{D29CC81A-8B0B-465E-B27F-E2087F35FCC6}" type="sibTrans" cxnId="{ADFDDCB8-9621-45D2-A36A-42B511CBBF8E}">
      <dgm:prSet/>
      <dgm:spPr/>
      <dgm:t>
        <a:bodyPr/>
        <a:lstStyle/>
        <a:p>
          <a:endParaRPr lang="ru-RU"/>
        </a:p>
      </dgm:t>
    </dgm:pt>
    <dgm:pt modelId="{66591C88-1F6C-4E6E-8B14-C10C4F2B5D88}">
      <dgm:prSet/>
      <dgm:spPr/>
      <dgm:t>
        <a:bodyPr/>
        <a:lstStyle/>
        <a:p>
          <a:pPr rtl="0"/>
          <a:r>
            <a:rPr lang="ru-RU" dirty="0" smtClean="0"/>
            <a:t>занятия спортом показаны при оценке здоровья-«здоров», «практически здоров», физическое развитие-«среднее» или выше «среднего», гармоничное», функциональное состояние - «удовлетворительное или хорошее».</a:t>
          </a:r>
          <a:endParaRPr lang="ru-RU" dirty="0"/>
        </a:p>
      </dgm:t>
    </dgm:pt>
    <dgm:pt modelId="{B026C724-3EFB-4D97-8248-75BDC0614DAC}" type="parTrans" cxnId="{35ECB4DF-7B45-4647-B025-34AE6379B295}">
      <dgm:prSet/>
      <dgm:spPr/>
      <dgm:t>
        <a:bodyPr/>
        <a:lstStyle/>
        <a:p>
          <a:endParaRPr lang="ru-RU"/>
        </a:p>
      </dgm:t>
    </dgm:pt>
    <dgm:pt modelId="{2565F497-1D25-4A07-97B7-64EBFCF3363C}" type="sibTrans" cxnId="{35ECB4DF-7B45-4647-B025-34AE6379B295}">
      <dgm:prSet/>
      <dgm:spPr/>
      <dgm:t>
        <a:bodyPr/>
        <a:lstStyle/>
        <a:p>
          <a:endParaRPr lang="ru-RU"/>
        </a:p>
      </dgm:t>
    </dgm:pt>
    <dgm:pt modelId="{10545251-E112-4A06-A341-5551145ED04C}" type="pres">
      <dgm:prSet presAssocID="{567D15B4-068C-479B-A608-56B3D0C345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600378-3F95-436A-B0A4-AA87A8115082}" type="pres">
      <dgm:prSet presAssocID="{C65EB55C-7DE2-4301-A259-50498AAAC9AD}" presName="linNode" presStyleCnt="0"/>
      <dgm:spPr/>
    </dgm:pt>
    <dgm:pt modelId="{485D1724-89DA-44A0-8076-524D75CB80D3}" type="pres">
      <dgm:prSet presAssocID="{C65EB55C-7DE2-4301-A259-50498AAAC9AD}" presName="parentText" presStyleLbl="node1" presStyleIdx="0" presStyleCnt="1" custScaleX="588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F4AC3-BA40-4BAF-B147-10CF99346D8F}" type="pres">
      <dgm:prSet presAssocID="{C65EB55C-7DE2-4301-A259-50498AAAC9AD}" presName="descendantText" presStyleLbl="alignAccFollowNode1" presStyleIdx="0" presStyleCnt="1" custScaleX="120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FDDCB8-9621-45D2-A36A-42B511CBBF8E}" srcId="{567D15B4-068C-479B-A608-56B3D0C345AC}" destId="{C65EB55C-7DE2-4301-A259-50498AAAC9AD}" srcOrd="0" destOrd="0" parTransId="{33E88D50-6421-4934-860C-F5F94E96FC3B}" sibTransId="{D29CC81A-8B0B-465E-B27F-E2087F35FCC6}"/>
    <dgm:cxn modelId="{7858D5BD-F90B-4F8E-8392-A16C51A939C6}" type="presOf" srcId="{C65EB55C-7DE2-4301-A259-50498AAAC9AD}" destId="{485D1724-89DA-44A0-8076-524D75CB80D3}" srcOrd="0" destOrd="0" presId="urn:microsoft.com/office/officeart/2005/8/layout/vList5"/>
    <dgm:cxn modelId="{80EC16A8-92D1-4A05-B5FF-C01E56238A27}" type="presOf" srcId="{567D15B4-068C-479B-A608-56B3D0C345AC}" destId="{10545251-E112-4A06-A341-5551145ED04C}" srcOrd="0" destOrd="0" presId="urn:microsoft.com/office/officeart/2005/8/layout/vList5"/>
    <dgm:cxn modelId="{35ECB4DF-7B45-4647-B025-34AE6379B295}" srcId="{C65EB55C-7DE2-4301-A259-50498AAAC9AD}" destId="{66591C88-1F6C-4E6E-8B14-C10C4F2B5D88}" srcOrd="0" destOrd="0" parTransId="{B026C724-3EFB-4D97-8248-75BDC0614DAC}" sibTransId="{2565F497-1D25-4A07-97B7-64EBFCF3363C}"/>
    <dgm:cxn modelId="{6D212043-8C05-4E5A-8AB5-5EDF973ED8FE}" type="presOf" srcId="{66591C88-1F6C-4E6E-8B14-C10C4F2B5D88}" destId="{CD2F4AC3-BA40-4BAF-B147-10CF99346D8F}" srcOrd="0" destOrd="0" presId="urn:microsoft.com/office/officeart/2005/8/layout/vList5"/>
    <dgm:cxn modelId="{2FF9615A-5ACE-45C2-B0C9-5272C8F62229}" type="presParOf" srcId="{10545251-E112-4A06-A341-5551145ED04C}" destId="{42600378-3F95-436A-B0A4-AA87A8115082}" srcOrd="0" destOrd="0" presId="urn:microsoft.com/office/officeart/2005/8/layout/vList5"/>
    <dgm:cxn modelId="{26A6A9F4-8F9C-4C8A-8D4F-6810C6BBB825}" type="presParOf" srcId="{42600378-3F95-436A-B0A4-AA87A8115082}" destId="{485D1724-89DA-44A0-8076-524D75CB80D3}" srcOrd="0" destOrd="0" presId="urn:microsoft.com/office/officeart/2005/8/layout/vList5"/>
    <dgm:cxn modelId="{3C66ADDA-4C78-4B4B-90DA-361C06E76860}" type="presParOf" srcId="{42600378-3F95-436A-B0A4-AA87A8115082}" destId="{CD2F4AC3-BA40-4BAF-B147-10CF99346D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42860BC-71A6-4945-922F-8AE1D7BD68C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8A4C50-9286-498B-A23F-AAA9141A77A7}">
      <dgm:prSet/>
      <dgm:spPr/>
      <dgm:t>
        <a:bodyPr/>
        <a:lstStyle/>
        <a:p>
          <a:r>
            <a:rPr lang="ru-RU" dirty="0" smtClean="0"/>
            <a:t>Зачем Вам физическая нагрузка?</a:t>
          </a:r>
          <a:endParaRPr lang="ru-RU" dirty="0"/>
        </a:p>
      </dgm:t>
    </dgm:pt>
    <dgm:pt modelId="{771A62EF-0AB4-4D96-8D57-488866C7EF4C}" type="parTrans" cxnId="{055C62FA-DC74-4694-BEB0-28BD3B7A5FD0}">
      <dgm:prSet/>
      <dgm:spPr/>
      <dgm:t>
        <a:bodyPr/>
        <a:lstStyle/>
        <a:p>
          <a:endParaRPr lang="ru-RU"/>
        </a:p>
      </dgm:t>
    </dgm:pt>
    <dgm:pt modelId="{3A41F4E5-CC98-4BA2-AA08-3B5BC3D88F58}" type="sibTrans" cxnId="{055C62FA-DC74-4694-BEB0-28BD3B7A5FD0}">
      <dgm:prSet/>
      <dgm:spPr/>
      <dgm:t>
        <a:bodyPr/>
        <a:lstStyle/>
        <a:p>
          <a:endParaRPr lang="ru-RU"/>
        </a:p>
      </dgm:t>
    </dgm:pt>
    <dgm:pt modelId="{BDDD80C5-D87F-40F4-8708-598AE5B494AA}">
      <dgm:prSet/>
      <dgm:spPr/>
      <dgm:t>
        <a:bodyPr/>
        <a:lstStyle/>
        <a:p>
          <a:r>
            <a:rPr lang="ru-RU" dirty="0" smtClean="0"/>
            <a:t>В XXI веке средняя физическая нагрузка городского жителя уменьшилась почти в 50 раз по сравнению с предыдущими столетиями. Люди ведут малоподвижный, сидячий образ жизни, из-за чего у них развивается гиподинамия — снижение двигательной активности и силы мышечных сокращений.</a:t>
          </a:r>
          <a:endParaRPr lang="ru-RU" dirty="0"/>
        </a:p>
      </dgm:t>
    </dgm:pt>
    <dgm:pt modelId="{E86746F9-515F-405B-9B75-3C5BC15EB179}" type="parTrans" cxnId="{8EAC77A3-0B8F-4729-9258-A51103D0A5ED}">
      <dgm:prSet/>
      <dgm:spPr/>
      <dgm:t>
        <a:bodyPr/>
        <a:lstStyle/>
        <a:p>
          <a:endParaRPr lang="ru-RU"/>
        </a:p>
      </dgm:t>
    </dgm:pt>
    <dgm:pt modelId="{8E36F75B-A6D5-45CA-B026-2C153E63FF60}" type="sibTrans" cxnId="{8EAC77A3-0B8F-4729-9258-A51103D0A5ED}">
      <dgm:prSet/>
      <dgm:spPr/>
      <dgm:t>
        <a:bodyPr/>
        <a:lstStyle/>
        <a:p>
          <a:endParaRPr lang="ru-RU"/>
        </a:p>
      </dgm:t>
    </dgm:pt>
    <dgm:pt modelId="{466AF373-A7B0-4105-9A2A-9B855CD5BD0D}">
      <dgm:prSet/>
      <dgm:spPr/>
      <dgm:t>
        <a:bodyPr/>
        <a:lstStyle/>
        <a:p>
          <a:r>
            <a:rPr lang="ru-RU" dirty="0" smtClean="0"/>
            <a:t>Гиподинамия — причина развития заболеваний сердечно-сосудистой системы, в частности инсульта, ожирения, сахарного диабета, остеопороза и многих других заболеваний. </a:t>
          </a:r>
          <a:endParaRPr lang="ru-RU" dirty="0"/>
        </a:p>
      </dgm:t>
    </dgm:pt>
    <dgm:pt modelId="{36C94CC0-1025-43D6-A366-4895E49B471E}" type="parTrans" cxnId="{8AF28D0A-FF05-4029-88DB-8D7D66FDE919}">
      <dgm:prSet/>
      <dgm:spPr/>
      <dgm:t>
        <a:bodyPr/>
        <a:lstStyle/>
        <a:p>
          <a:endParaRPr lang="ru-RU"/>
        </a:p>
      </dgm:t>
    </dgm:pt>
    <dgm:pt modelId="{ECE817E1-E2F3-475E-B1B8-9D0942DBB0C4}" type="sibTrans" cxnId="{8AF28D0A-FF05-4029-88DB-8D7D66FDE919}">
      <dgm:prSet/>
      <dgm:spPr/>
      <dgm:t>
        <a:bodyPr/>
        <a:lstStyle/>
        <a:p>
          <a:endParaRPr lang="ru-RU"/>
        </a:p>
      </dgm:t>
    </dgm:pt>
    <dgm:pt modelId="{EA1F0964-2BDA-45D4-8E06-1914280030E0}">
      <dgm:prSet/>
      <dgm:spPr/>
      <dgm:t>
        <a:bodyPr/>
        <a:lstStyle/>
        <a:p>
          <a:r>
            <a:rPr lang="ru-RU" dirty="0" smtClean="0"/>
            <a:t>Чтобы избежать развития гиподинамии и снизить риск возникновения множества смертельных болезней, Вы должны активно двигаться, например, ходить не менее 10 часов в неделю. </a:t>
          </a:r>
          <a:endParaRPr lang="ru-RU" dirty="0"/>
        </a:p>
      </dgm:t>
    </dgm:pt>
    <dgm:pt modelId="{074F6107-A00E-4825-8B75-179AD204E508}" type="parTrans" cxnId="{94D61F1F-FFCC-417C-AAD6-EC3231F6D158}">
      <dgm:prSet/>
      <dgm:spPr/>
      <dgm:t>
        <a:bodyPr/>
        <a:lstStyle/>
        <a:p>
          <a:endParaRPr lang="ru-RU"/>
        </a:p>
      </dgm:t>
    </dgm:pt>
    <dgm:pt modelId="{3349CF24-428D-4762-B73F-303FEDA2D247}" type="sibTrans" cxnId="{94D61F1F-FFCC-417C-AAD6-EC3231F6D158}">
      <dgm:prSet/>
      <dgm:spPr/>
      <dgm:t>
        <a:bodyPr/>
        <a:lstStyle/>
        <a:p>
          <a:endParaRPr lang="ru-RU"/>
        </a:p>
      </dgm:t>
    </dgm:pt>
    <dgm:pt modelId="{00C5FA99-382A-4FDE-AC30-33963899BBE0}" type="pres">
      <dgm:prSet presAssocID="{F42860BC-71A6-4945-922F-8AE1D7BD68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9FF00-87EC-4474-A181-C2B16010846C}" type="pres">
      <dgm:prSet presAssocID="{1D8A4C50-9286-498B-A23F-AAA9141A77A7}" presName="parentLin" presStyleCnt="0"/>
      <dgm:spPr/>
    </dgm:pt>
    <dgm:pt modelId="{4E4AEE63-B69E-4D5F-96F0-893343130CE0}" type="pres">
      <dgm:prSet presAssocID="{1D8A4C50-9286-498B-A23F-AAA9141A77A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C70F1D2-9245-4AAC-BB01-748296926FA5}" type="pres">
      <dgm:prSet presAssocID="{1D8A4C50-9286-498B-A23F-AAA9141A77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38274-ACFC-40AF-BF63-69AEEB21FC3D}" type="pres">
      <dgm:prSet presAssocID="{1D8A4C50-9286-498B-A23F-AAA9141A77A7}" presName="negativeSpace" presStyleCnt="0"/>
      <dgm:spPr/>
    </dgm:pt>
    <dgm:pt modelId="{8FEBF6CA-B5C2-4124-B0F4-EA130754F757}" type="pres">
      <dgm:prSet presAssocID="{1D8A4C50-9286-498B-A23F-AAA9141A77A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5A2FCA-560E-48CB-9562-171F87BDFB47}" type="presOf" srcId="{EA1F0964-2BDA-45D4-8E06-1914280030E0}" destId="{8FEBF6CA-B5C2-4124-B0F4-EA130754F757}" srcOrd="0" destOrd="2" presId="urn:microsoft.com/office/officeart/2005/8/layout/list1"/>
    <dgm:cxn modelId="{369AA274-1544-4088-B8E4-690A7B85ABB3}" type="presOf" srcId="{1D8A4C50-9286-498B-A23F-AAA9141A77A7}" destId="{4E4AEE63-B69E-4D5F-96F0-893343130CE0}" srcOrd="0" destOrd="0" presId="urn:microsoft.com/office/officeart/2005/8/layout/list1"/>
    <dgm:cxn modelId="{387781F1-5404-4131-AE86-C514481AE28C}" type="presOf" srcId="{1D8A4C50-9286-498B-A23F-AAA9141A77A7}" destId="{4C70F1D2-9245-4AAC-BB01-748296926FA5}" srcOrd="1" destOrd="0" presId="urn:microsoft.com/office/officeart/2005/8/layout/list1"/>
    <dgm:cxn modelId="{94D61F1F-FFCC-417C-AAD6-EC3231F6D158}" srcId="{1D8A4C50-9286-498B-A23F-AAA9141A77A7}" destId="{EA1F0964-2BDA-45D4-8E06-1914280030E0}" srcOrd="2" destOrd="0" parTransId="{074F6107-A00E-4825-8B75-179AD204E508}" sibTransId="{3349CF24-428D-4762-B73F-303FEDA2D247}"/>
    <dgm:cxn modelId="{0ACB5D29-A19C-4A3E-91B4-93D4671879CD}" type="presOf" srcId="{F42860BC-71A6-4945-922F-8AE1D7BD68C1}" destId="{00C5FA99-382A-4FDE-AC30-33963899BBE0}" srcOrd="0" destOrd="0" presId="urn:microsoft.com/office/officeart/2005/8/layout/list1"/>
    <dgm:cxn modelId="{8EAC77A3-0B8F-4729-9258-A51103D0A5ED}" srcId="{1D8A4C50-9286-498B-A23F-AAA9141A77A7}" destId="{BDDD80C5-D87F-40F4-8708-598AE5B494AA}" srcOrd="0" destOrd="0" parTransId="{E86746F9-515F-405B-9B75-3C5BC15EB179}" sibTransId="{8E36F75B-A6D5-45CA-B026-2C153E63FF60}"/>
    <dgm:cxn modelId="{5FFB663B-56F0-4101-ACA7-C573C77D8305}" type="presOf" srcId="{BDDD80C5-D87F-40F4-8708-598AE5B494AA}" destId="{8FEBF6CA-B5C2-4124-B0F4-EA130754F757}" srcOrd="0" destOrd="0" presId="urn:microsoft.com/office/officeart/2005/8/layout/list1"/>
    <dgm:cxn modelId="{055C62FA-DC74-4694-BEB0-28BD3B7A5FD0}" srcId="{F42860BC-71A6-4945-922F-8AE1D7BD68C1}" destId="{1D8A4C50-9286-498B-A23F-AAA9141A77A7}" srcOrd="0" destOrd="0" parTransId="{771A62EF-0AB4-4D96-8D57-488866C7EF4C}" sibTransId="{3A41F4E5-CC98-4BA2-AA08-3B5BC3D88F58}"/>
    <dgm:cxn modelId="{8AF28D0A-FF05-4029-88DB-8D7D66FDE919}" srcId="{1D8A4C50-9286-498B-A23F-AAA9141A77A7}" destId="{466AF373-A7B0-4105-9A2A-9B855CD5BD0D}" srcOrd="1" destOrd="0" parTransId="{36C94CC0-1025-43D6-A366-4895E49B471E}" sibTransId="{ECE817E1-E2F3-475E-B1B8-9D0942DBB0C4}"/>
    <dgm:cxn modelId="{F5111A8B-94FD-47B9-A6CC-3E3AF1917DDD}" type="presOf" srcId="{466AF373-A7B0-4105-9A2A-9B855CD5BD0D}" destId="{8FEBF6CA-B5C2-4124-B0F4-EA130754F757}" srcOrd="0" destOrd="1" presId="urn:microsoft.com/office/officeart/2005/8/layout/list1"/>
    <dgm:cxn modelId="{6E97A16C-0E27-4B33-8D89-A5FD037A6E4F}" type="presParOf" srcId="{00C5FA99-382A-4FDE-AC30-33963899BBE0}" destId="{C159FF00-87EC-4474-A181-C2B16010846C}" srcOrd="0" destOrd="0" presId="urn:microsoft.com/office/officeart/2005/8/layout/list1"/>
    <dgm:cxn modelId="{A652C1C8-F913-4B32-9DA1-E11D578AF62D}" type="presParOf" srcId="{C159FF00-87EC-4474-A181-C2B16010846C}" destId="{4E4AEE63-B69E-4D5F-96F0-893343130CE0}" srcOrd="0" destOrd="0" presId="urn:microsoft.com/office/officeart/2005/8/layout/list1"/>
    <dgm:cxn modelId="{EF028EC7-5507-40B4-ACA3-C69310F969F4}" type="presParOf" srcId="{C159FF00-87EC-4474-A181-C2B16010846C}" destId="{4C70F1D2-9245-4AAC-BB01-748296926FA5}" srcOrd="1" destOrd="0" presId="urn:microsoft.com/office/officeart/2005/8/layout/list1"/>
    <dgm:cxn modelId="{F864498B-52E5-40BA-8EC6-3679C5B33D79}" type="presParOf" srcId="{00C5FA99-382A-4FDE-AC30-33963899BBE0}" destId="{6F938274-ACFC-40AF-BF63-69AEEB21FC3D}" srcOrd="1" destOrd="0" presId="urn:microsoft.com/office/officeart/2005/8/layout/list1"/>
    <dgm:cxn modelId="{FA43F995-2998-41FD-B3E8-6CF009B60B23}" type="presParOf" srcId="{00C5FA99-382A-4FDE-AC30-33963899BBE0}" destId="{8FEBF6CA-B5C2-4124-B0F4-EA130754F7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21654-7B0F-4BF8-A957-522093134CD5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4FF0264-4775-44E8-B8DB-1A0CAF42E7F5}">
      <dgm:prSet/>
      <dgm:spPr/>
      <dgm:t>
        <a:bodyPr/>
        <a:lstStyle/>
        <a:p>
          <a:pPr rtl="0"/>
          <a:r>
            <a:rPr lang="ru-RU" dirty="0" smtClean="0"/>
            <a:t>Низкая физическая активность (ФА) является одним из ведущих факторов риска развития основных неинфекционных болезней таких, как сердечно-сосудистые заболевания (ССЗ), сахарный диабет II типа и некоторые типы рака. На эти заболевания приходится значительная доля глобального бремени болезней, смерти и инвалидности.</a:t>
          </a:r>
          <a:endParaRPr lang="ru-RU" dirty="0"/>
        </a:p>
      </dgm:t>
    </dgm:pt>
    <dgm:pt modelId="{76247AF3-410C-4713-80A6-958024E7D260}" type="parTrans" cxnId="{A58AE9EF-CC50-4989-9B41-162E46318F96}">
      <dgm:prSet/>
      <dgm:spPr/>
      <dgm:t>
        <a:bodyPr/>
        <a:lstStyle/>
        <a:p>
          <a:endParaRPr lang="ru-RU"/>
        </a:p>
      </dgm:t>
    </dgm:pt>
    <dgm:pt modelId="{2B6AFBAD-A489-4552-A523-5FFF22B4B9B8}" type="sibTrans" cxnId="{A58AE9EF-CC50-4989-9B41-162E46318F96}">
      <dgm:prSet/>
      <dgm:spPr/>
      <dgm:t>
        <a:bodyPr/>
        <a:lstStyle/>
        <a:p>
          <a:endParaRPr lang="ru-RU"/>
        </a:p>
      </dgm:t>
    </dgm:pt>
    <dgm:pt modelId="{89635665-8ECE-41C0-AB23-016883AC29E7}">
      <dgm:prSet/>
      <dgm:spPr/>
      <dgm:t>
        <a:bodyPr/>
        <a:lstStyle/>
        <a:p>
          <a:r>
            <a:rPr lang="ru-RU" dirty="0" smtClean="0"/>
            <a:t>Дисбаланс потребления энергии (питание) и расхода энергии (физическая активность) в большинстве случаев является причиной возникновения ожирения, которое, в свою очередь, также связано с увеличением риска возникновения сердечно-сосудистых заболеваний, сахарного диабета II типа и некоторых видов рака. </a:t>
          </a:r>
          <a:endParaRPr lang="ru-RU" dirty="0"/>
        </a:p>
      </dgm:t>
    </dgm:pt>
    <dgm:pt modelId="{5AC592DF-4852-491A-9A16-6612C8B27CF2}" type="parTrans" cxnId="{8032DD83-D6D4-45AD-95EE-CB160104DEED}">
      <dgm:prSet/>
      <dgm:spPr/>
      <dgm:t>
        <a:bodyPr/>
        <a:lstStyle/>
        <a:p>
          <a:endParaRPr lang="ru-RU"/>
        </a:p>
      </dgm:t>
    </dgm:pt>
    <dgm:pt modelId="{D0A50AFF-992E-4EB1-9E3C-A8C2D7B7B6ED}" type="sibTrans" cxnId="{8032DD83-D6D4-45AD-95EE-CB160104DEED}">
      <dgm:prSet/>
      <dgm:spPr/>
      <dgm:t>
        <a:bodyPr/>
        <a:lstStyle/>
        <a:p>
          <a:endParaRPr lang="ru-RU"/>
        </a:p>
      </dgm:t>
    </dgm:pt>
    <dgm:pt modelId="{06948B3C-FDE2-4287-921C-ED8E16B9A134}">
      <dgm:prSet/>
      <dgm:spPr/>
      <dgm:t>
        <a:bodyPr/>
        <a:lstStyle/>
        <a:p>
          <a:r>
            <a:rPr lang="ru-RU" smtClean="0"/>
            <a:t>Кроме </a:t>
          </a:r>
          <a:r>
            <a:rPr lang="ru-RU" dirty="0" smtClean="0"/>
            <a:t>того, малоподвижный образ жизни в сочетании со злоупотреблением солью и наличием избыточного веса способствуют развитию артериальной гипертонии, которая является основным фактором риска развития мозгового инсульта.</a:t>
          </a:r>
          <a:br>
            <a:rPr lang="ru-RU" dirty="0" smtClean="0"/>
          </a:br>
          <a:endParaRPr lang="ru-RU" dirty="0"/>
        </a:p>
      </dgm:t>
    </dgm:pt>
    <dgm:pt modelId="{DBB9106C-DCFE-4FFC-8E44-437BC8F56586}" type="parTrans" cxnId="{1575C482-A724-41F1-AA3C-B9023B637241}">
      <dgm:prSet/>
      <dgm:spPr/>
      <dgm:t>
        <a:bodyPr/>
        <a:lstStyle/>
        <a:p>
          <a:endParaRPr lang="ru-RU"/>
        </a:p>
      </dgm:t>
    </dgm:pt>
    <dgm:pt modelId="{D2C5DE13-3423-4847-B575-254D02F812C9}" type="sibTrans" cxnId="{1575C482-A724-41F1-AA3C-B9023B637241}">
      <dgm:prSet/>
      <dgm:spPr/>
      <dgm:t>
        <a:bodyPr/>
        <a:lstStyle/>
        <a:p>
          <a:endParaRPr lang="ru-RU"/>
        </a:p>
      </dgm:t>
    </dgm:pt>
    <dgm:pt modelId="{4A69278B-400B-4FD5-A178-944C8B026F87}" type="pres">
      <dgm:prSet presAssocID="{3CA21654-7B0F-4BF8-A957-522093134C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66A77E-EB69-4CFF-8029-24C5EF6618AE}" type="pres">
      <dgm:prSet presAssocID="{94FF0264-4775-44E8-B8DB-1A0CAF42E7F5}" presName="comp" presStyleCnt="0"/>
      <dgm:spPr/>
    </dgm:pt>
    <dgm:pt modelId="{D97BA390-0A49-4319-B559-B3B404140919}" type="pres">
      <dgm:prSet presAssocID="{94FF0264-4775-44E8-B8DB-1A0CAF42E7F5}" presName="box" presStyleLbl="node1" presStyleIdx="0" presStyleCnt="3"/>
      <dgm:spPr/>
      <dgm:t>
        <a:bodyPr/>
        <a:lstStyle/>
        <a:p>
          <a:endParaRPr lang="ru-RU"/>
        </a:p>
      </dgm:t>
    </dgm:pt>
    <dgm:pt modelId="{01F3304B-9D6C-4133-B9CD-D2091D3DA1A5}" type="pres">
      <dgm:prSet presAssocID="{94FF0264-4775-44E8-B8DB-1A0CAF42E7F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33D2FF-DC8F-49F6-B250-2C9E5C2BF6A7}" type="pres">
      <dgm:prSet presAssocID="{94FF0264-4775-44E8-B8DB-1A0CAF42E7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5AA51-0CD6-494B-8BC1-D27EB60F11CF}" type="pres">
      <dgm:prSet presAssocID="{2B6AFBAD-A489-4552-A523-5FFF22B4B9B8}" presName="spacer" presStyleCnt="0"/>
      <dgm:spPr/>
    </dgm:pt>
    <dgm:pt modelId="{DD16FE2E-F83B-4130-A55F-0B048B2E63E9}" type="pres">
      <dgm:prSet presAssocID="{89635665-8ECE-41C0-AB23-016883AC29E7}" presName="comp" presStyleCnt="0"/>
      <dgm:spPr/>
    </dgm:pt>
    <dgm:pt modelId="{7EA45292-237B-42EC-8292-A32473663A45}" type="pres">
      <dgm:prSet presAssocID="{89635665-8ECE-41C0-AB23-016883AC29E7}" presName="box" presStyleLbl="node1" presStyleIdx="1" presStyleCnt="3"/>
      <dgm:spPr/>
      <dgm:t>
        <a:bodyPr/>
        <a:lstStyle/>
        <a:p>
          <a:endParaRPr lang="ru-RU"/>
        </a:p>
      </dgm:t>
    </dgm:pt>
    <dgm:pt modelId="{F1FB0807-A887-47C3-AF9E-FCBBB0B531F9}" type="pres">
      <dgm:prSet presAssocID="{89635665-8ECE-41C0-AB23-016883AC29E7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7D4665-5EA0-481B-8819-6FD16BC1CFA5}" type="pres">
      <dgm:prSet presAssocID="{89635665-8ECE-41C0-AB23-016883AC29E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9D564-E39C-4491-8E2D-A9BB27916657}" type="pres">
      <dgm:prSet presAssocID="{D0A50AFF-992E-4EB1-9E3C-A8C2D7B7B6ED}" presName="spacer" presStyleCnt="0"/>
      <dgm:spPr/>
    </dgm:pt>
    <dgm:pt modelId="{9488A5C6-B8B2-47D1-9838-155FCB9C628C}" type="pres">
      <dgm:prSet presAssocID="{06948B3C-FDE2-4287-921C-ED8E16B9A134}" presName="comp" presStyleCnt="0"/>
      <dgm:spPr/>
    </dgm:pt>
    <dgm:pt modelId="{1C217ED7-C155-44E0-9BC4-173DC8D4E0EC}" type="pres">
      <dgm:prSet presAssocID="{06948B3C-FDE2-4287-921C-ED8E16B9A134}" presName="box" presStyleLbl="node1" presStyleIdx="2" presStyleCnt="3"/>
      <dgm:spPr/>
      <dgm:t>
        <a:bodyPr/>
        <a:lstStyle/>
        <a:p>
          <a:endParaRPr lang="ru-RU"/>
        </a:p>
      </dgm:t>
    </dgm:pt>
    <dgm:pt modelId="{876130A5-55DD-43EE-970A-E774E2FBD504}" type="pres">
      <dgm:prSet presAssocID="{06948B3C-FDE2-4287-921C-ED8E16B9A13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6BF9CF-C72B-4C40-9015-DABDC813B256}" type="pres">
      <dgm:prSet presAssocID="{06948B3C-FDE2-4287-921C-ED8E16B9A13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024B71-7561-4F4F-9362-E392CEB93971}" type="presOf" srcId="{94FF0264-4775-44E8-B8DB-1A0CAF42E7F5}" destId="{D633D2FF-DC8F-49F6-B250-2C9E5C2BF6A7}" srcOrd="1" destOrd="0" presId="urn:microsoft.com/office/officeart/2005/8/layout/vList4"/>
    <dgm:cxn modelId="{B93FE540-1757-4B96-BF52-9C50475E0E18}" type="presOf" srcId="{06948B3C-FDE2-4287-921C-ED8E16B9A134}" destId="{F16BF9CF-C72B-4C40-9015-DABDC813B256}" srcOrd="1" destOrd="0" presId="urn:microsoft.com/office/officeart/2005/8/layout/vList4"/>
    <dgm:cxn modelId="{6C612530-E737-4689-8395-D14F30802844}" type="presOf" srcId="{89635665-8ECE-41C0-AB23-016883AC29E7}" destId="{4A7D4665-5EA0-481B-8819-6FD16BC1CFA5}" srcOrd="1" destOrd="0" presId="urn:microsoft.com/office/officeart/2005/8/layout/vList4"/>
    <dgm:cxn modelId="{53D2EE67-0444-4E5B-BF53-3D1CE4325A1D}" type="presOf" srcId="{06948B3C-FDE2-4287-921C-ED8E16B9A134}" destId="{1C217ED7-C155-44E0-9BC4-173DC8D4E0EC}" srcOrd="0" destOrd="0" presId="urn:microsoft.com/office/officeart/2005/8/layout/vList4"/>
    <dgm:cxn modelId="{8032DD83-D6D4-45AD-95EE-CB160104DEED}" srcId="{3CA21654-7B0F-4BF8-A957-522093134CD5}" destId="{89635665-8ECE-41C0-AB23-016883AC29E7}" srcOrd="1" destOrd="0" parTransId="{5AC592DF-4852-491A-9A16-6612C8B27CF2}" sibTransId="{D0A50AFF-992E-4EB1-9E3C-A8C2D7B7B6ED}"/>
    <dgm:cxn modelId="{0334AF17-8353-434C-AD57-A9E5A814C83C}" type="presOf" srcId="{3CA21654-7B0F-4BF8-A957-522093134CD5}" destId="{4A69278B-400B-4FD5-A178-944C8B026F87}" srcOrd="0" destOrd="0" presId="urn:microsoft.com/office/officeart/2005/8/layout/vList4"/>
    <dgm:cxn modelId="{5F2B7627-CAD0-41B4-9B97-ABF03253A3E1}" type="presOf" srcId="{94FF0264-4775-44E8-B8DB-1A0CAF42E7F5}" destId="{D97BA390-0A49-4319-B559-B3B404140919}" srcOrd="0" destOrd="0" presId="urn:microsoft.com/office/officeart/2005/8/layout/vList4"/>
    <dgm:cxn modelId="{2D4A9B95-2D86-40C3-9F3F-2BAFFBB7E698}" type="presOf" srcId="{89635665-8ECE-41C0-AB23-016883AC29E7}" destId="{7EA45292-237B-42EC-8292-A32473663A45}" srcOrd="0" destOrd="0" presId="urn:microsoft.com/office/officeart/2005/8/layout/vList4"/>
    <dgm:cxn modelId="{A58AE9EF-CC50-4989-9B41-162E46318F96}" srcId="{3CA21654-7B0F-4BF8-A957-522093134CD5}" destId="{94FF0264-4775-44E8-B8DB-1A0CAF42E7F5}" srcOrd="0" destOrd="0" parTransId="{76247AF3-410C-4713-80A6-958024E7D260}" sibTransId="{2B6AFBAD-A489-4552-A523-5FFF22B4B9B8}"/>
    <dgm:cxn modelId="{1575C482-A724-41F1-AA3C-B9023B637241}" srcId="{3CA21654-7B0F-4BF8-A957-522093134CD5}" destId="{06948B3C-FDE2-4287-921C-ED8E16B9A134}" srcOrd="2" destOrd="0" parTransId="{DBB9106C-DCFE-4FFC-8E44-437BC8F56586}" sibTransId="{D2C5DE13-3423-4847-B575-254D02F812C9}"/>
    <dgm:cxn modelId="{596725D4-24D8-42D2-9E4F-8B96445ED114}" type="presParOf" srcId="{4A69278B-400B-4FD5-A178-944C8B026F87}" destId="{3266A77E-EB69-4CFF-8029-24C5EF6618AE}" srcOrd="0" destOrd="0" presId="urn:microsoft.com/office/officeart/2005/8/layout/vList4"/>
    <dgm:cxn modelId="{27C6F1E4-A696-4F49-B2EF-75C5443318FC}" type="presParOf" srcId="{3266A77E-EB69-4CFF-8029-24C5EF6618AE}" destId="{D97BA390-0A49-4319-B559-B3B404140919}" srcOrd="0" destOrd="0" presId="urn:microsoft.com/office/officeart/2005/8/layout/vList4"/>
    <dgm:cxn modelId="{E7A9BAD2-0EFB-4250-932A-A7F44882A504}" type="presParOf" srcId="{3266A77E-EB69-4CFF-8029-24C5EF6618AE}" destId="{01F3304B-9D6C-4133-B9CD-D2091D3DA1A5}" srcOrd="1" destOrd="0" presId="urn:microsoft.com/office/officeart/2005/8/layout/vList4"/>
    <dgm:cxn modelId="{513092C8-2B96-48F6-8995-CB514F3B9AE8}" type="presParOf" srcId="{3266A77E-EB69-4CFF-8029-24C5EF6618AE}" destId="{D633D2FF-DC8F-49F6-B250-2C9E5C2BF6A7}" srcOrd="2" destOrd="0" presId="urn:microsoft.com/office/officeart/2005/8/layout/vList4"/>
    <dgm:cxn modelId="{EFB527E9-B20C-4846-A110-FD3B34E54C4B}" type="presParOf" srcId="{4A69278B-400B-4FD5-A178-944C8B026F87}" destId="{61B5AA51-0CD6-494B-8BC1-D27EB60F11CF}" srcOrd="1" destOrd="0" presId="urn:microsoft.com/office/officeart/2005/8/layout/vList4"/>
    <dgm:cxn modelId="{D13771EB-B453-4AA6-95DB-5D44893277FE}" type="presParOf" srcId="{4A69278B-400B-4FD5-A178-944C8B026F87}" destId="{DD16FE2E-F83B-4130-A55F-0B048B2E63E9}" srcOrd="2" destOrd="0" presId="urn:microsoft.com/office/officeart/2005/8/layout/vList4"/>
    <dgm:cxn modelId="{0AE3EF28-2299-4A77-8D53-07595B55AB80}" type="presParOf" srcId="{DD16FE2E-F83B-4130-A55F-0B048B2E63E9}" destId="{7EA45292-237B-42EC-8292-A32473663A45}" srcOrd="0" destOrd="0" presId="urn:microsoft.com/office/officeart/2005/8/layout/vList4"/>
    <dgm:cxn modelId="{FE08DD53-4752-4446-BA4C-4424BAD4B4BB}" type="presParOf" srcId="{DD16FE2E-F83B-4130-A55F-0B048B2E63E9}" destId="{F1FB0807-A887-47C3-AF9E-FCBBB0B531F9}" srcOrd="1" destOrd="0" presId="urn:microsoft.com/office/officeart/2005/8/layout/vList4"/>
    <dgm:cxn modelId="{9DE85F1C-952F-43B9-90C5-20BBF8CC02E3}" type="presParOf" srcId="{DD16FE2E-F83B-4130-A55F-0B048B2E63E9}" destId="{4A7D4665-5EA0-481B-8819-6FD16BC1CFA5}" srcOrd="2" destOrd="0" presId="urn:microsoft.com/office/officeart/2005/8/layout/vList4"/>
    <dgm:cxn modelId="{55164C9D-FC04-4F67-973D-0001DA5E2F4B}" type="presParOf" srcId="{4A69278B-400B-4FD5-A178-944C8B026F87}" destId="{C6A9D564-E39C-4491-8E2D-A9BB27916657}" srcOrd="3" destOrd="0" presId="urn:microsoft.com/office/officeart/2005/8/layout/vList4"/>
    <dgm:cxn modelId="{9E1AEB19-213E-4B77-AF2E-978B9B46513B}" type="presParOf" srcId="{4A69278B-400B-4FD5-A178-944C8B026F87}" destId="{9488A5C6-B8B2-47D1-9838-155FCB9C628C}" srcOrd="4" destOrd="0" presId="urn:microsoft.com/office/officeart/2005/8/layout/vList4"/>
    <dgm:cxn modelId="{D4CB9771-BB39-47A0-BE1E-9E50C10CBB8C}" type="presParOf" srcId="{9488A5C6-B8B2-47D1-9838-155FCB9C628C}" destId="{1C217ED7-C155-44E0-9BC4-173DC8D4E0EC}" srcOrd="0" destOrd="0" presId="urn:microsoft.com/office/officeart/2005/8/layout/vList4"/>
    <dgm:cxn modelId="{39E0B3D2-B9F1-45E4-971C-5920D549674A}" type="presParOf" srcId="{9488A5C6-B8B2-47D1-9838-155FCB9C628C}" destId="{876130A5-55DD-43EE-970A-E774E2FBD504}" srcOrd="1" destOrd="0" presId="urn:microsoft.com/office/officeart/2005/8/layout/vList4"/>
    <dgm:cxn modelId="{7F51EE20-2C0F-46FE-8A6A-C0D7868AACF1}" type="presParOf" srcId="{9488A5C6-B8B2-47D1-9838-155FCB9C628C}" destId="{F16BF9CF-C72B-4C40-9015-DABDC813B2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7D15B4-068C-479B-A608-56B3D0C345A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5EB55C-7DE2-4301-A259-50498AAAC9AD}">
      <dgm:prSet/>
      <dgm:spPr/>
      <dgm:t>
        <a:bodyPr/>
        <a:lstStyle/>
        <a:p>
          <a:pPr rtl="0"/>
          <a:r>
            <a:rPr lang="ru-RU" dirty="0" smtClean="0"/>
            <a:t>Зачем нужна консультация врача?</a:t>
          </a:r>
          <a:endParaRPr lang="ru-RU" dirty="0"/>
        </a:p>
      </dgm:t>
    </dgm:pt>
    <dgm:pt modelId="{33E88D50-6421-4934-860C-F5F94E96FC3B}" type="parTrans" cxnId="{ADFDDCB8-9621-45D2-A36A-42B511CBBF8E}">
      <dgm:prSet/>
      <dgm:spPr/>
      <dgm:t>
        <a:bodyPr/>
        <a:lstStyle/>
        <a:p>
          <a:endParaRPr lang="ru-RU"/>
        </a:p>
      </dgm:t>
    </dgm:pt>
    <dgm:pt modelId="{D29CC81A-8B0B-465E-B27F-E2087F35FCC6}" type="sibTrans" cxnId="{ADFDDCB8-9621-45D2-A36A-42B511CBBF8E}">
      <dgm:prSet/>
      <dgm:spPr/>
      <dgm:t>
        <a:bodyPr/>
        <a:lstStyle/>
        <a:p>
          <a:endParaRPr lang="ru-RU"/>
        </a:p>
      </dgm:t>
    </dgm:pt>
    <dgm:pt modelId="{2D1E1CF5-030E-4A7B-BA23-E81D2F10AB67}">
      <dgm:prSet/>
      <dgm:spPr/>
      <dgm:t>
        <a:bodyPr/>
        <a:lstStyle/>
        <a:p>
          <a:r>
            <a:rPr lang="ru-RU" dirty="0" smtClean="0"/>
            <a:t>Даже при отсутствии жалоб обязательно необходимо провести ЭКГ не только в покое, но и при физической нагрузке, что может позволить выявить скрытую коронарную недостаточность.</a:t>
          </a:r>
          <a:endParaRPr lang="ru-RU" dirty="0"/>
        </a:p>
      </dgm:t>
    </dgm:pt>
    <dgm:pt modelId="{DBBF8EA5-72B6-45B6-B12C-2FC6ADBC6BCA}" type="parTrans" cxnId="{CFE4147E-DE0E-4AAF-A3C6-14864C6016EB}">
      <dgm:prSet/>
      <dgm:spPr/>
      <dgm:t>
        <a:bodyPr/>
        <a:lstStyle/>
        <a:p>
          <a:endParaRPr lang="ru-RU"/>
        </a:p>
      </dgm:t>
    </dgm:pt>
    <dgm:pt modelId="{0D96566F-D9F0-4B93-A294-8D2B249CCD8D}" type="sibTrans" cxnId="{CFE4147E-DE0E-4AAF-A3C6-14864C6016EB}">
      <dgm:prSet/>
      <dgm:spPr/>
      <dgm:t>
        <a:bodyPr/>
        <a:lstStyle/>
        <a:p>
          <a:endParaRPr lang="ru-RU"/>
        </a:p>
      </dgm:t>
    </dgm:pt>
    <dgm:pt modelId="{8D7A89A8-F428-467B-9645-EC43EE8C9FF8}">
      <dgm:prSet/>
      <dgm:spPr/>
      <dgm:t>
        <a:bodyPr/>
        <a:lstStyle/>
        <a:p>
          <a:r>
            <a:rPr lang="ru-RU" dirty="0" smtClean="0"/>
            <a:t>Перед тем как приступить к тренировкам, важно выяснить, каково состояние Вашего позвоночника и суставов. Многие невинные, на первый взгляд, упражнения могут привести к серьёзным последствиям. </a:t>
          </a:r>
          <a:endParaRPr lang="ru-RU" dirty="0"/>
        </a:p>
      </dgm:t>
    </dgm:pt>
    <dgm:pt modelId="{37084B5A-12E4-4CC1-9198-5472C823C446}" type="parTrans" cxnId="{4F172172-28D6-478A-AF02-3BAE38124937}">
      <dgm:prSet/>
      <dgm:spPr/>
      <dgm:t>
        <a:bodyPr/>
        <a:lstStyle/>
        <a:p>
          <a:endParaRPr lang="ru-RU"/>
        </a:p>
      </dgm:t>
    </dgm:pt>
    <dgm:pt modelId="{2B29B1BE-8C19-4D5A-B592-4938E419D245}" type="sibTrans" cxnId="{4F172172-28D6-478A-AF02-3BAE38124937}">
      <dgm:prSet/>
      <dgm:spPr/>
      <dgm:t>
        <a:bodyPr/>
        <a:lstStyle/>
        <a:p>
          <a:endParaRPr lang="ru-RU"/>
        </a:p>
      </dgm:t>
    </dgm:pt>
    <dgm:pt modelId="{98FEAED7-DB3A-4E76-94C3-BD35D216459F}">
      <dgm:prSet/>
      <dgm:spPr/>
      <dgm:t>
        <a:bodyPr/>
        <a:lstStyle/>
        <a:p>
          <a:r>
            <a:rPr lang="ru-RU" dirty="0" smtClean="0"/>
            <a:t>Больные ишемической болезнью сердца и с артериальной гипертонией при регулярных занятиях физкультурой должны систематически консультироваться с врачом. </a:t>
          </a:r>
          <a:endParaRPr lang="ru-RU" dirty="0"/>
        </a:p>
      </dgm:t>
    </dgm:pt>
    <dgm:pt modelId="{80D6D876-287E-4674-BC6C-9B42E9B5C43B}" type="parTrans" cxnId="{C0282095-F7D4-4B4A-985A-7F63717B1244}">
      <dgm:prSet/>
      <dgm:spPr/>
      <dgm:t>
        <a:bodyPr/>
        <a:lstStyle/>
        <a:p>
          <a:endParaRPr lang="ru-RU"/>
        </a:p>
      </dgm:t>
    </dgm:pt>
    <dgm:pt modelId="{3CF4EF22-9BDE-4E8F-B693-A9694F60CB32}" type="sibTrans" cxnId="{C0282095-F7D4-4B4A-985A-7F63717B1244}">
      <dgm:prSet/>
      <dgm:spPr/>
      <dgm:t>
        <a:bodyPr/>
        <a:lstStyle/>
        <a:p>
          <a:endParaRPr lang="ru-RU"/>
        </a:p>
      </dgm:t>
    </dgm:pt>
    <dgm:pt modelId="{39713649-C36B-4061-94BB-100A5FE05E4E}">
      <dgm:prSet/>
      <dgm:spPr/>
      <dgm:t>
        <a:bodyPr/>
        <a:lstStyle/>
        <a:p>
          <a:r>
            <a:rPr lang="ru-RU" dirty="0" smtClean="0"/>
            <a:t>Если главная цель Ваших спортивных занятий — здоровье, то Вам необходимо помнить о том, что для сердца полезны только аэробные нагрузки. </a:t>
          </a:r>
          <a:endParaRPr lang="ru-RU" dirty="0"/>
        </a:p>
      </dgm:t>
    </dgm:pt>
    <dgm:pt modelId="{B4E50167-CFAB-4CD3-8DE0-362420C23C90}" type="parTrans" cxnId="{8E7D06D3-FD34-4282-8483-CDD7623BC469}">
      <dgm:prSet/>
      <dgm:spPr/>
      <dgm:t>
        <a:bodyPr/>
        <a:lstStyle/>
        <a:p>
          <a:endParaRPr lang="ru-RU"/>
        </a:p>
      </dgm:t>
    </dgm:pt>
    <dgm:pt modelId="{C76490DD-D583-4280-BBB4-7C9E6BBC303E}" type="sibTrans" cxnId="{8E7D06D3-FD34-4282-8483-CDD7623BC469}">
      <dgm:prSet/>
      <dgm:spPr/>
      <dgm:t>
        <a:bodyPr/>
        <a:lstStyle/>
        <a:p>
          <a:endParaRPr lang="ru-RU"/>
        </a:p>
      </dgm:t>
    </dgm:pt>
    <dgm:pt modelId="{94F0512D-BE26-409C-9A52-C085AA589905}" type="pres">
      <dgm:prSet presAssocID="{567D15B4-068C-479B-A608-56B3D0C345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A84855-22E7-4BBF-972F-DD972A4CD608}" type="pres">
      <dgm:prSet presAssocID="{C65EB55C-7DE2-4301-A259-50498AAAC9AD}" presName="parentLin" presStyleCnt="0"/>
      <dgm:spPr/>
    </dgm:pt>
    <dgm:pt modelId="{05004022-B67A-48F4-81F7-B63C6F5503A5}" type="pres">
      <dgm:prSet presAssocID="{C65EB55C-7DE2-4301-A259-50498AAAC9AD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FFACBA9-A208-4127-BBEC-60AE57C6A301}" type="pres">
      <dgm:prSet presAssocID="{C65EB55C-7DE2-4301-A259-50498AAAC9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3FCD0-6C3F-46ED-AEDC-14684C10E815}" type="pres">
      <dgm:prSet presAssocID="{C65EB55C-7DE2-4301-A259-50498AAAC9AD}" presName="negativeSpace" presStyleCnt="0"/>
      <dgm:spPr/>
    </dgm:pt>
    <dgm:pt modelId="{74B7F763-8BCB-4509-A8C6-3D47450BB273}" type="pres">
      <dgm:prSet presAssocID="{C65EB55C-7DE2-4301-A259-50498AAAC9AD}" presName="childText" presStyleLbl="conFgAcc1" presStyleIdx="0" presStyleCnt="1" custScaleY="102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DEFA52-9622-4321-9F55-EFABD429790A}" type="presOf" srcId="{C65EB55C-7DE2-4301-A259-50498AAAC9AD}" destId="{AFFACBA9-A208-4127-BBEC-60AE57C6A301}" srcOrd="1" destOrd="0" presId="urn:microsoft.com/office/officeart/2005/8/layout/list1"/>
    <dgm:cxn modelId="{4698E19A-01AF-4E27-B873-A9D780485C5D}" type="presOf" srcId="{39713649-C36B-4061-94BB-100A5FE05E4E}" destId="{74B7F763-8BCB-4509-A8C6-3D47450BB273}" srcOrd="0" destOrd="3" presId="urn:microsoft.com/office/officeart/2005/8/layout/list1"/>
    <dgm:cxn modelId="{1CA0CD8B-E6F7-4052-BB3F-AC575126FA2A}" type="presOf" srcId="{C65EB55C-7DE2-4301-A259-50498AAAC9AD}" destId="{05004022-B67A-48F4-81F7-B63C6F5503A5}" srcOrd="0" destOrd="0" presId="urn:microsoft.com/office/officeart/2005/8/layout/list1"/>
    <dgm:cxn modelId="{ADFDDCB8-9621-45D2-A36A-42B511CBBF8E}" srcId="{567D15B4-068C-479B-A608-56B3D0C345AC}" destId="{C65EB55C-7DE2-4301-A259-50498AAAC9AD}" srcOrd="0" destOrd="0" parTransId="{33E88D50-6421-4934-860C-F5F94E96FC3B}" sibTransId="{D29CC81A-8B0B-465E-B27F-E2087F35FCC6}"/>
    <dgm:cxn modelId="{7B360193-0C51-45FB-86CF-9FB3396E7775}" type="presOf" srcId="{2D1E1CF5-030E-4A7B-BA23-E81D2F10AB67}" destId="{74B7F763-8BCB-4509-A8C6-3D47450BB273}" srcOrd="0" destOrd="0" presId="urn:microsoft.com/office/officeart/2005/8/layout/list1"/>
    <dgm:cxn modelId="{4F172172-28D6-478A-AF02-3BAE38124937}" srcId="{C65EB55C-7DE2-4301-A259-50498AAAC9AD}" destId="{8D7A89A8-F428-467B-9645-EC43EE8C9FF8}" srcOrd="1" destOrd="0" parTransId="{37084B5A-12E4-4CC1-9198-5472C823C446}" sibTransId="{2B29B1BE-8C19-4D5A-B592-4938E419D245}"/>
    <dgm:cxn modelId="{E02EAC2A-153D-4BAD-BE21-C7A23CD84789}" type="presOf" srcId="{8D7A89A8-F428-467B-9645-EC43EE8C9FF8}" destId="{74B7F763-8BCB-4509-A8C6-3D47450BB273}" srcOrd="0" destOrd="1" presId="urn:microsoft.com/office/officeart/2005/8/layout/list1"/>
    <dgm:cxn modelId="{CFE4147E-DE0E-4AAF-A3C6-14864C6016EB}" srcId="{C65EB55C-7DE2-4301-A259-50498AAAC9AD}" destId="{2D1E1CF5-030E-4A7B-BA23-E81D2F10AB67}" srcOrd="0" destOrd="0" parTransId="{DBBF8EA5-72B6-45B6-B12C-2FC6ADBC6BCA}" sibTransId="{0D96566F-D9F0-4B93-A294-8D2B249CCD8D}"/>
    <dgm:cxn modelId="{96046455-B10A-42EF-A3FA-A3425CD3B4DF}" type="presOf" srcId="{98FEAED7-DB3A-4E76-94C3-BD35D216459F}" destId="{74B7F763-8BCB-4509-A8C6-3D47450BB273}" srcOrd="0" destOrd="2" presId="urn:microsoft.com/office/officeart/2005/8/layout/list1"/>
    <dgm:cxn modelId="{8E7D06D3-FD34-4282-8483-CDD7623BC469}" srcId="{C65EB55C-7DE2-4301-A259-50498AAAC9AD}" destId="{39713649-C36B-4061-94BB-100A5FE05E4E}" srcOrd="3" destOrd="0" parTransId="{B4E50167-CFAB-4CD3-8DE0-362420C23C90}" sibTransId="{C76490DD-D583-4280-BBB4-7C9E6BBC303E}"/>
    <dgm:cxn modelId="{7FDE6E81-C39D-44CB-99D5-AEEECCD7A891}" type="presOf" srcId="{567D15B4-068C-479B-A608-56B3D0C345AC}" destId="{94F0512D-BE26-409C-9A52-C085AA589905}" srcOrd="0" destOrd="0" presId="urn:microsoft.com/office/officeart/2005/8/layout/list1"/>
    <dgm:cxn modelId="{C0282095-F7D4-4B4A-985A-7F63717B1244}" srcId="{C65EB55C-7DE2-4301-A259-50498AAAC9AD}" destId="{98FEAED7-DB3A-4E76-94C3-BD35D216459F}" srcOrd="2" destOrd="0" parTransId="{80D6D876-287E-4674-BC6C-9B42E9B5C43B}" sibTransId="{3CF4EF22-9BDE-4E8F-B693-A9694F60CB32}"/>
    <dgm:cxn modelId="{08A3FF8D-C3CD-4DB8-A6CC-EA889A55B10E}" type="presParOf" srcId="{94F0512D-BE26-409C-9A52-C085AA589905}" destId="{81A84855-22E7-4BBF-972F-DD972A4CD608}" srcOrd="0" destOrd="0" presId="urn:microsoft.com/office/officeart/2005/8/layout/list1"/>
    <dgm:cxn modelId="{CCFA9D15-6FF5-4AE7-8A72-3127E69F8D78}" type="presParOf" srcId="{81A84855-22E7-4BBF-972F-DD972A4CD608}" destId="{05004022-B67A-48F4-81F7-B63C6F5503A5}" srcOrd="0" destOrd="0" presId="urn:microsoft.com/office/officeart/2005/8/layout/list1"/>
    <dgm:cxn modelId="{DE2264E9-5E73-4CF4-AAC2-B0E0D1B30195}" type="presParOf" srcId="{81A84855-22E7-4BBF-972F-DD972A4CD608}" destId="{AFFACBA9-A208-4127-BBEC-60AE57C6A301}" srcOrd="1" destOrd="0" presId="urn:microsoft.com/office/officeart/2005/8/layout/list1"/>
    <dgm:cxn modelId="{4A3669CB-35C7-468E-BF5C-C86EF51C520D}" type="presParOf" srcId="{94F0512D-BE26-409C-9A52-C085AA589905}" destId="{2AE3FCD0-6C3F-46ED-AEDC-14684C10E815}" srcOrd="1" destOrd="0" presId="urn:microsoft.com/office/officeart/2005/8/layout/list1"/>
    <dgm:cxn modelId="{7A7474F7-BA05-481D-B06A-CCF6D49EB1AD}" type="presParOf" srcId="{94F0512D-BE26-409C-9A52-C085AA589905}" destId="{74B7F763-8BCB-4509-A8C6-3D47450BB27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21654-7B0F-4BF8-A957-522093134CD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019FC32-CB81-468B-9F63-B1DB54E95026}">
      <dgm:prSet/>
      <dgm:spPr/>
      <dgm:t>
        <a:bodyPr/>
        <a:lstStyle/>
        <a:p>
          <a:pPr rtl="0"/>
          <a:r>
            <a:rPr lang="ru-RU" b="1" dirty="0" smtClean="0"/>
            <a:t>Глобальная стратегия ВОЗ по питанию, физической активности и здоровью. </a:t>
          </a:r>
          <a:endParaRPr lang="ru-RU" b="1" dirty="0"/>
        </a:p>
      </dgm:t>
    </dgm:pt>
    <dgm:pt modelId="{942D996A-164A-4678-A948-93B6DE5253D4}" type="parTrans" cxnId="{C8CAE224-B6D1-47E6-8133-E8086975EDA4}">
      <dgm:prSet/>
      <dgm:spPr/>
      <dgm:t>
        <a:bodyPr/>
        <a:lstStyle/>
        <a:p>
          <a:endParaRPr lang="ru-RU"/>
        </a:p>
      </dgm:t>
    </dgm:pt>
    <dgm:pt modelId="{97056037-0D8A-4C79-B9F3-83980ED21C0A}" type="sibTrans" cxnId="{C8CAE224-B6D1-47E6-8133-E8086975EDA4}">
      <dgm:prSet/>
      <dgm:spPr/>
      <dgm:t>
        <a:bodyPr/>
        <a:lstStyle/>
        <a:p>
          <a:endParaRPr lang="ru-RU"/>
        </a:p>
      </dgm:t>
    </dgm:pt>
    <dgm:pt modelId="{311A5575-8A58-478D-9344-037AF09B9FA8}">
      <dgm:prSet/>
      <dgm:spPr/>
      <dgm:t>
        <a:bodyPr/>
        <a:lstStyle/>
        <a:p>
          <a:pPr rtl="0"/>
          <a:r>
            <a:rPr lang="ru-RU" dirty="0" smtClean="0"/>
            <a:t>Основополагающие детерминанты неинфекционных болезней:</a:t>
          </a:r>
          <a:endParaRPr lang="ru-RU" dirty="0"/>
        </a:p>
      </dgm:t>
    </dgm:pt>
    <dgm:pt modelId="{566B063B-78BE-471C-8ED8-1D61F4F01984}" type="parTrans" cxnId="{392506AC-4635-4407-8CFC-63B022662D7C}">
      <dgm:prSet/>
      <dgm:spPr/>
      <dgm:t>
        <a:bodyPr/>
        <a:lstStyle/>
        <a:p>
          <a:endParaRPr lang="ru-RU"/>
        </a:p>
      </dgm:t>
    </dgm:pt>
    <dgm:pt modelId="{9E3C0E15-5D7E-4462-9D5D-CD3598A09DF8}" type="sibTrans" cxnId="{392506AC-4635-4407-8CFC-63B022662D7C}">
      <dgm:prSet/>
      <dgm:spPr/>
      <dgm:t>
        <a:bodyPr/>
        <a:lstStyle/>
        <a:p>
          <a:endParaRPr lang="ru-RU"/>
        </a:p>
      </dgm:t>
    </dgm:pt>
    <dgm:pt modelId="{9AFF93E5-2655-4724-81F2-B642EB1A085E}">
      <dgm:prSet/>
      <dgm:spPr/>
      <dgm:t>
        <a:bodyPr/>
        <a:lstStyle/>
        <a:p>
          <a:pPr rtl="0"/>
          <a:r>
            <a:rPr lang="ru-RU" dirty="0" smtClean="0"/>
            <a:t>повышенное потребление энергетически емких, но бедных питательными элементами продуктов с высоким содержанием жира, сахара и соли; </a:t>
          </a:r>
          <a:endParaRPr lang="ru-RU" dirty="0"/>
        </a:p>
      </dgm:t>
    </dgm:pt>
    <dgm:pt modelId="{5EDE0EF2-0C85-4932-83DF-A86A04A4F034}" type="parTrans" cxnId="{3340C006-71B8-41F6-B530-4012973B5F39}">
      <dgm:prSet/>
      <dgm:spPr/>
      <dgm:t>
        <a:bodyPr/>
        <a:lstStyle/>
        <a:p>
          <a:endParaRPr lang="ru-RU"/>
        </a:p>
      </dgm:t>
    </dgm:pt>
    <dgm:pt modelId="{04B05DFB-A671-4B8A-B4E7-7D9741827356}" type="sibTrans" cxnId="{3340C006-71B8-41F6-B530-4012973B5F39}">
      <dgm:prSet/>
      <dgm:spPr/>
      <dgm:t>
        <a:bodyPr/>
        <a:lstStyle/>
        <a:p>
          <a:endParaRPr lang="ru-RU"/>
        </a:p>
      </dgm:t>
    </dgm:pt>
    <dgm:pt modelId="{010B5E9A-FD7B-4DDE-8B79-AC65163B0E20}">
      <dgm:prSet/>
      <dgm:spPr/>
      <dgm:t>
        <a:bodyPr/>
        <a:lstStyle/>
        <a:p>
          <a:pPr rtl="0"/>
          <a:r>
            <a:rPr lang="ru-RU" dirty="0" smtClean="0"/>
            <a:t>пониженный уровень физической активности, </a:t>
          </a:r>
          <a:endParaRPr lang="ru-RU" dirty="0"/>
        </a:p>
      </dgm:t>
    </dgm:pt>
    <dgm:pt modelId="{AE10FBB5-553E-4075-B228-2F10227C7E50}" type="parTrans" cxnId="{AD80F9CD-3FDF-4525-BFD1-4A03FEE14654}">
      <dgm:prSet/>
      <dgm:spPr/>
      <dgm:t>
        <a:bodyPr/>
        <a:lstStyle/>
        <a:p>
          <a:endParaRPr lang="ru-RU"/>
        </a:p>
      </dgm:t>
    </dgm:pt>
    <dgm:pt modelId="{7A246C59-B7C2-4C67-841D-C79224881F91}" type="sibTrans" cxnId="{AD80F9CD-3FDF-4525-BFD1-4A03FEE14654}">
      <dgm:prSet/>
      <dgm:spPr/>
      <dgm:t>
        <a:bodyPr/>
        <a:lstStyle/>
        <a:p>
          <a:endParaRPr lang="ru-RU"/>
        </a:p>
      </dgm:t>
    </dgm:pt>
    <dgm:pt modelId="{51DE9427-37D8-43E1-B91E-A53FA4E8232C}">
      <dgm:prSet/>
      <dgm:spPr/>
      <dgm:t>
        <a:bodyPr/>
        <a:lstStyle/>
        <a:p>
          <a:pPr rtl="0"/>
          <a:r>
            <a:rPr lang="ru-RU" dirty="0" smtClean="0"/>
            <a:t>употребление табака.</a:t>
          </a:r>
          <a:endParaRPr lang="ru-RU" dirty="0"/>
        </a:p>
      </dgm:t>
    </dgm:pt>
    <dgm:pt modelId="{323A48D2-58B0-4A7D-A755-E2D450645545}" type="parTrans" cxnId="{BA48B24A-3F51-4902-9C32-D0F1B551DBE2}">
      <dgm:prSet/>
      <dgm:spPr/>
      <dgm:t>
        <a:bodyPr/>
        <a:lstStyle/>
        <a:p>
          <a:endParaRPr lang="ru-RU"/>
        </a:p>
      </dgm:t>
    </dgm:pt>
    <dgm:pt modelId="{FDF96B45-C849-4FD7-B1F5-BBB98CB4AA1E}" type="sibTrans" cxnId="{BA48B24A-3F51-4902-9C32-D0F1B551DBE2}">
      <dgm:prSet/>
      <dgm:spPr/>
      <dgm:t>
        <a:bodyPr/>
        <a:lstStyle/>
        <a:p>
          <a:endParaRPr lang="ru-RU"/>
        </a:p>
      </dgm:t>
    </dgm:pt>
    <dgm:pt modelId="{A73E2D24-6A91-4591-ADE6-B0C6AE6B1FAE}">
      <dgm:prSet/>
      <dgm:spPr/>
      <dgm:t>
        <a:bodyPr/>
        <a:lstStyle/>
        <a:p>
          <a:pPr rtl="0"/>
          <a:r>
            <a:rPr lang="ru-RU" dirty="0" smtClean="0"/>
            <a:t>В резолюции этого документа ВОЗ призвал государства</a:t>
          </a:r>
          <a:endParaRPr lang="ru-RU" dirty="0"/>
        </a:p>
      </dgm:t>
    </dgm:pt>
    <dgm:pt modelId="{8A582DCC-D42B-412D-8CD9-BBEE77807158}" type="parTrans" cxnId="{5A1ACD9A-60A1-44EE-AD15-DAF08E966A48}">
      <dgm:prSet/>
      <dgm:spPr/>
      <dgm:t>
        <a:bodyPr/>
        <a:lstStyle/>
        <a:p>
          <a:endParaRPr lang="ru-RU"/>
        </a:p>
      </dgm:t>
    </dgm:pt>
    <dgm:pt modelId="{05F16125-8735-4239-93C7-AB2FE6CBB7E8}" type="sibTrans" cxnId="{5A1ACD9A-60A1-44EE-AD15-DAF08E966A48}">
      <dgm:prSet/>
      <dgm:spPr/>
      <dgm:t>
        <a:bodyPr/>
        <a:lstStyle/>
        <a:p>
          <a:endParaRPr lang="ru-RU"/>
        </a:p>
      </dgm:t>
    </dgm:pt>
    <dgm:pt modelId="{2B435D75-0768-4A7B-BF99-E6B632FF13C7}">
      <dgm:prSet/>
      <dgm:spPr/>
      <dgm:t>
        <a:bodyPr/>
        <a:lstStyle/>
        <a:p>
          <a:pPr rtl="0"/>
          <a:r>
            <a:rPr lang="ru-RU" dirty="0" smtClean="0"/>
            <a:t>разрабатывать, осуществлять и оценивать политику и программы, направленные на укрепление здоровья отдельных лиц и всего населения посредством оптимизации питания и физической активности; поощрять образ жизни, который включает рациональное питание и физическую активность, а также укреплять существующие или создать новые структуры в рамках системы здравоохранения для реализации этих программ.</a:t>
          </a:r>
          <a:endParaRPr lang="ru-RU" dirty="0"/>
        </a:p>
      </dgm:t>
    </dgm:pt>
    <dgm:pt modelId="{A36D4691-FD15-4965-ACF2-AD0610F87A30}" type="parTrans" cxnId="{E4F26A3E-1E2A-43C6-B75D-FA1C336937B8}">
      <dgm:prSet/>
      <dgm:spPr/>
      <dgm:t>
        <a:bodyPr/>
        <a:lstStyle/>
        <a:p>
          <a:endParaRPr lang="ru-RU"/>
        </a:p>
      </dgm:t>
    </dgm:pt>
    <dgm:pt modelId="{E9CD1685-E259-4F98-8F8E-1FE6567CCB2A}" type="sibTrans" cxnId="{E4F26A3E-1E2A-43C6-B75D-FA1C336937B8}">
      <dgm:prSet/>
      <dgm:spPr/>
      <dgm:t>
        <a:bodyPr/>
        <a:lstStyle/>
        <a:p>
          <a:endParaRPr lang="ru-RU"/>
        </a:p>
      </dgm:t>
    </dgm:pt>
    <dgm:pt modelId="{1FB2C3F9-A52F-4958-9BCA-591E0F7C7E85}" type="pres">
      <dgm:prSet presAssocID="{3CA21654-7B0F-4BF8-A957-522093134C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0130C1-51B9-4E97-85E2-46C432E0472E}" type="pres">
      <dgm:prSet presAssocID="{D019FC32-CB81-468B-9F63-B1DB54E95026}" presName="parentLin" presStyleCnt="0"/>
      <dgm:spPr/>
    </dgm:pt>
    <dgm:pt modelId="{2FBB1CEE-EE65-4E31-8635-DCB2E97B5791}" type="pres">
      <dgm:prSet presAssocID="{D019FC32-CB81-468B-9F63-B1DB54E9502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9D24F6D-C559-4239-BF7C-A4A5D0F6FA84}" type="pres">
      <dgm:prSet presAssocID="{D019FC32-CB81-468B-9F63-B1DB54E95026}" presName="parentText" presStyleLbl="node1" presStyleIdx="0" presStyleCnt="3" custScaleY="1515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1DBF9-B3B9-4621-9F1A-0C594F24733B}" type="pres">
      <dgm:prSet presAssocID="{D019FC32-CB81-468B-9F63-B1DB54E95026}" presName="negativeSpace" presStyleCnt="0"/>
      <dgm:spPr/>
    </dgm:pt>
    <dgm:pt modelId="{7A197AD3-ADAF-49DF-A437-5EB374BF1B23}" type="pres">
      <dgm:prSet presAssocID="{D019FC32-CB81-468B-9F63-B1DB54E95026}" presName="childText" presStyleLbl="conFgAcc1" presStyleIdx="0" presStyleCnt="3">
        <dgm:presLayoutVars>
          <dgm:bulletEnabled val="1"/>
        </dgm:presLayoutVars>
      </dgm:prSet>
      <dgm:spPr/>
    </dgm:pt>
    <dgm:pt modelId="{56C2AE4A-8085-4B9E-B3D1-6E30733A8DF2}" type="pres">
      <dgm:prSet presAssocID="{97056037-0D8A-4C79-B9F3-83980ED21C0A}" presName="spaceBetweenRectangles" presStyleCnt="0"/>
      <dgm:spPr/>
    </dgm:pt>
    <dgm:pt modelId="{0E3538D4-470A-4EF0-B48F-4EF24C3008D1}" type="pres">
      <dgm:prSet presAssocID="{311A5575-8A58-478D-9344-037AF09B9FA8}" presName="parentLin" presStyleCnt="0"/>
      <dgm:spPr/>
    </dgm:pt>
    <dgm:pt modelId="{75E6AD9A-8DE8-41E5-A27D-B2088F475B14}" type="pres">
      <dgm:prSet presAssocID="{311A5575-8A58-478D-9344-037AF09B9FA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669B417-1754-4ACA-97DB-9A91640CF3CF}" type="pres">
      <dgm:prSet presAssocID="{311A5575-8A58-478D-9344-037AF09B9F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1491E-4DEC-4AA6-A955-5F3955E9C005}" type="pres">
      <dgm:prSet presAssocID="{311A5575-8A58-478D-9344-037AF09B9FA8}" presName="negativeSpace" presStyleCnt="0"/>
      <dgm:spPr/>
    </dgm:pt>
    <dgm:pt modelId="{F0EB24A3-0B0D-4398-8A97-FFD175E1EF66}" type="pres">
      <dgm:prSet presAssocID="{311A5575-8A58-478D-9344-037AF09B9FA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FC8E9-86A1-4CE4-814A-FC1EC6489CB9}" type="pres">
      <dgm:prSet presAssocID="{9E3C0E15-5D7E-4462-9D5D-CD3598A09DF8}" presName="spaceBetweenRectangles" presStyleCnt="0"/>
      <dgm:spPr/>
    </dgm:pt>
    <dgm:pt modelId="{FECDA849-D264-47EB-8408-71A04BE3577A}" type="pres">
      <dgm:prSet presAssocID="{A73E2D24-6A91-4591-ADE6-B0C6AE6B1FAE}" presName="parentLin" presStyleCnt="0"/>
      <dgm:spPr/>
    </dgm:pt>
    <dgm:pt modelId="{77DA2D85-CF13-47CE-846B-3A6373E97EAB}" type="pres">
      <dgm:prSet presAssocID="{A73E2D24-6A91-4591-ADE6-B0C6AE6B1FA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EB412B4-DF0D-4CFD-BD28-E8556376AEE5}" type="pres">
      <dgm:prSet presAssocID="{A73E2D24-6A91-4591-ADE6-B0C6AE6B1F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A028A-A80E-41ED-AAA2-FA7EBF995A5D}" type="pres">
      <dgm:prSet presAssocID="{A73E2D24-6A91-4591-ADE6-B0C6AE6B1FAE}" presName="negativeSpace" presStyleCnt="0"/>
      <dgm:spPr/>
    </dgm:pt>
    <dgm:pt modelId="{9BBDC6C4-8856-48B6-B842-43EED43A80D7}" type="pres">
      <dgm:prSet presAssocID="{A73E2D24-6A91-4591-ADE6-B0C6AE6B1FA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8B2B35-82B9-4DFD-BF99-1B0AFCD5E3A1}" type="presOf" srcId="{2B435D75-0768-4A7B-BF99-E6B632FF13C7}" destId="{9BBDC6C4-8856-48B6-B842-43EED43A80D7}" srcOrd="0" destOrd="0" presId="urn:microsoft.com/office/officeart/2005/8/layout/list1"/>
    <dgm:cxn modelId="{D799048B-AC28-4323-9B4D-F0B1DE31C64D}" type="presOf" srcId="{010B5E9A-FD7B-4DDE-8B79-AC65163B0E20}" destId="{F0EB24A3-0B0D-4398-8A97-FFD175E1EF66}" srcOrd="0" destOrd="1" presId="urn:microsoft.com/office/officeart/2005/8/layout/list1"/>
    <dgm:cxn modelId="{2AB625FE-F81D-4D2C-87D0-B019CD9DDA4A}" type="presOf" srcId="{D019FC32-CB81-468B-9F63-B1DB54E95026}" destId="{E9D24F6D-C559-4239-BF7C-A4A5D0F6FA84}" srcOrd="1" destOrd="0" presId="urn:microsoft.com/office/officeart/2005/8/layout/list1"/>
    <dgm:cxn modelId="{E544FBB8-AF0F-4DD4-A8D5-C9B5A15AE7CB}" type="presOf" srcId="{311A5575-8A58-478D-9344-037AF09B9FA8}" destId="{75E6AD9A-8DE8-41E5-A27D-B2088F475B14}" srcOrd="0" destOrd="0" presId="urn:microsoft.com/office/officeart/2005/8/layout/list1"/>
    <dgm:cxn modelId="{82DEDA02-D4A2-43C4-9EF4-DB59DA88D9A8}" type="presOf" srcId="{3CA21654-7B0F-4BF8-A957-522093134CD5}" destId="{1FB2C3F9-A52F-4958-9BCA-591E0F7C7E85}" srcOrd="0" destOrd="0" presId="urn:microsoft.com/office/officeart/2005/8/layout/list1"/>
    <dgm:cxn modelId="{BA48B24A-3F51-4902-9C32-D0F1B551DBE2}" srcId="{311A5575-8A58-478D-9344-037AF09B9FA8}" destId="{51DE9427-37D8-43E1-B91E-A53FA4E8232C}" srcOrd="2" destOrd="0" parTransId="{323A48D2-58B0-4A7D-A755-E2D450645545}" sibTransId="{FDF96B45-C849-4FD7-B1F5-BBB98CB4AA1E}"/>
    <dgm:cxn modelId="{BD1BD27F-ECB3-4B78-B1B7-69FA6FA72C8A}" type="presOf" srcId="{311A5575-8A58-478D-9344-037AF09B9FA8}" destId="{4669B417-1754-4ACA-97DB-9A91640CF3CF}" srcOrd="1" destOrd="0" presId="urn:microsoft.com/office/officeart/2005/8/layout/list1"/>
    <dgm:cxn modelId="{93A914B0-A9C7-4F01-A986-1E553F4F1B3B}" type="presOf" srcId="{A73E2D24-6A91-4591-ADE6-B0C6AE6B1FAE}" destId="{4EB412B4-DF0D-4CFD-BD28-E8556376AEE5}" srcOrd="1" destOrd="0" presId="urn:microsoft.com/office/officeart/2005/8/layout/list1"/>
    <dgm:cxn modelId="{392506AC-4635-4407-8CFC-63B022662D7C}" srcId="{3CA21654-7B0F-4BF8-A957-522093134CD5}" destId="{311A5575-8A58-478D-9344-037AF09B9FA8}" srcOrd="1" destOrd="0" parTransId="{566B063B-78BE-471C-8ED8-1D61F4F01984}" sibTransId="{9E3C0E15-5D7E-4462-9D5D-CD3598A09DF8}"/>
    <dgm:cxn modelId="{E4F26A3E-1E2A-43C6-B75D-FA1C336937B8}" srcId="{A73E2D24-6A91-4591-ADE6-B0C6AE6B1FAE}" destId="{2B435D75-0768-4A7B-BF99-E6B632FF13C7}" srcOrd="0" destOrd="0" parTransId="{A36D4691-FD15-4965-ACF2-AD0610F87A30}" sibTransId="{E9CD1685-E259-4F98-8F8E-1FE6567CCB2A}"/>
    <dgm:cxn modelId="{E4CA4D24-07AC-44A7-B7DF-0D3A87773E7F}" type="presOf" srcId="{D019FC32-CB81-468B-9F63-B1DB54E95026}" destId="{2FBB1CEE-EE65-4E31-8635-DCB2E97B5791}" srcOrd="0" destOrd="0" presId="urn:microsoft.com/office/officeart/2005/8/layout/list1"/>
    <dgm:cxn modelId="{3340C006-71B8-41F6-B530-4012973B5F39}" srcId="{311A5575-8A58-478D-9344-037AF09B9FA8}" destId="{9AFF93E5-2655-4724-81F2-B642EB1A085E}" srcOrd="0" destOrd="0" parTransId="{5EDE0EF2-0C85-4932-83DF-A86A04A4F034}" sibTransId="{04B05DFB-A671-4B8A-B4E7-7D9741827356}"/>
    <dgm:cxn modelId="{5A1ACD9A-60A1-44EE-AD15-DAF08E966A48}" srcId="{3CA21654-7B0F-4BF8-A957-522093134CD5}" destId="{A73E2D24-6A91-4591-ADE6-B0C6AE6B1FAE}" srcOrd="2" destOrd="0" parTransId="{8A582DCC-D42B-412D-8CD9-BBEE77807158}" sibTransId="{05F16125-8735-4239-93C7-AB2FE6CBB7E8}"/>
    <dgm:cxn modelId="{1E549FA9-94EC-4F4B-BAA4-0CCB4B7F4E2A}" type="presOf" srcId="{51DE9427-37D8-43E1-B91E-A53FA4E8232C}" destId="{F0EB24A3-0B0D-4398-8A97-FFD175E1EF66}" srcOrd="0" destOrd="2" presId="urn:microsoft.com/office/officeart/2005/8/layout/list1"/>
    <dgm:cxn modelId="{5E4D374C-3F51-4A4F-A2F4-BD93411F5893}" type="presOf" srcId="{9AFF93E5-2655-4724-81F2-B642EB1A085E}" destId="{F0EB24A3-0B0D-4398-8A97-FFD175E1EF66}" srcOrd="0" destOrd="0" presId="urn:microsoft.com/office/officeart/2005/8/layout/list1"/>
    <dgm:cxn modelId="{C8CAE224-B6D1-47E6-8133-E8086975EDA4}" srcId="{3CA21654-7B0F-4BF8-A957-522093134CD5}" destId="{D019FC32-CB81-468B-9F63-B1DB54E95026}" srcOrd="0" destOrd="0" parTransId="{942D996A-164A-4678-A948-93B6DE5253D4}" sibTransId="{97056037-0D8A-4C79-B9F3-83980ED21C0A}"/>
    <dgm:cxn modelId="{AD80F9CD-3FDF-4525-BFD1-4A03FEE14654}" srcId="{311A5575-8A58-478D-9344-037AF09B9FA8}" destId="{010B5E9A-FD7B-4DDE-8B79-AC65163B0E20}" srcOrd="1" destOrd="0" parTransId="{AE10FBB5-553E-4075-B228-2F10227C7E50}" sibTransId="{7A246C59-B7C2-4C67-841D-C79224881F91}"/>
    <dgm:cxn modelId="{BE50BEA0-F9B4-42B4-8981-68173F5595A2}" type="presOf" srcId="{A73E2D24-6A91-4591-ADE6-B0C6AE6B1FAE}" destId="{77DA2D85-CF13-47CE-846B-3A6373E97EAB}" srcOrd="0" destOrd="0" presId="urn:microsoft.com/office/officeart/2005/8/layout/list1"/>
    <dgm:cxn modelId="{29192B6A-C749-4276-9ED6-3E218AE88BD0}" type="presParOf" srcId="{1FB2C3F9-A52F-4958-9BCA-591E0F7C7E85}" destId="{230130C1-51B9-4E97-85E2-46C432E0472E}" srcOrd="0" destOrd="0" presId="urn:microsoft.com/office/officeart/2005/8/layout/list1"/>
    <dgm:cxn modelId="{93F39F7C-7EFF-4495-B774-B1FD0846145D}" type="presParOf" srcId="{230130C1-51B9-4E97-85E2-46C432E0472E}" destId="{2FBB1CEE-EE65-4E31-8635-DCB2E97B5791}" srcOrd="0" destOrd="0" presId="urn:microsoft.com/office/officeart/2005/8/layout/list1"/>
    <dgm:cxn modelId="{36F6ADF6-1E75-4F54-9B32-585B2FE5A7BA}" type="presParOf" srcId="{230130C1-51B9-4E97-85E2-46C432E0472E}" destId="{E9D24F6D-C559-4239-BF7C-A4A5D0F6FA84}" srcOrd="1" destOrd="0" presId="urn:microsoft.com/office/officeart/2005/8/layout/list1"/>
    <dgm:cxn modelId="{27EF3AC9-9174-48D3-85C6-C852450D44FA}" type="presParOf" srcId="{1FB2C3F9-A52F-4958-9BCA-591E0F7C7E85}" destId="{D351DBF9-B3B9-4621-9F1A-0C594F24733B}" srcOrd="1" destOrd="0" presId="urn:microsoft.com/office/officeart/2005/8/layout/list1"/>
    <dgm:cxn modelId="{166F7A17-9B34-4902-B1B8-70E479240220}" type="presParOf" srcId="{1FB2C3F9-A52F-4958-9BCA-591E0F7C7E85}" destId="{7A197AD3-ADAF-49DF-A437-5EB374BF1B23}" srcOrd="2" destOrd="0" presId="urn:microsoft.com/office/officeart/2005/8/layout/list1"/>
    <dgm:cxn modelId="{A72324D6-D175-4081-B2A4-6DA9CECE57EF}" type="presParOf" srcId="{1FB2C3F9-A52F-4958-9BCA-591E0F7C7E85}" destId="{56C2AE4A-8085-4B9E-B3D1-6E30733A8DF2}" srcOrd="3" destOrd="0" presId="urn:microsoft.com/office/officeart/2005/8/layout/list1"/>
    <dgm:cxn modelId="{8B2DB08D-7F55-4087-9820-B9B23094587F}" type="presParOf" srcId="{1FB2C3F9-A52F-4958-9BCA-591E0F7C7E85}" destId="{0E3538D4-470A-4EF0-B48F-4EF24C3008D1}" srcOrd="4" destOrd="0" presId="urn:microsoft.com/office/officeart/2005/8/layout/list1"/>
    <dgm:cxn modelId="{D448572B-60DE-4E30-AE55-20FAE6BFF813}" type="presParOf" srcId="{0E3538D4-470A-4EF0-B48F-4EF24C3008D1}" destId="{75E6AD9A-8DE8-41E5-A27D-B2088F475B14}" srcOrd="0" destOrd="0" presId="urn:microsoft.com/office/officeart/2005/8/layout/list1"/>
    <dgm:cxn modelId="{CABA07EB-1285-4190-AC79-CD860F2E9526}" type="presParOf" srcId="{0E3538D4-470A-4EF0-B48F-4EF24C3008D1}" destId="{4669B417-1754-4ACA-97DB-9A91640CF3CF}" srcOrd="1" destOrd="0" presId="urn:microsoft.com/office/officeart/2005/8/layout/list1"/>
    <dgm:cxn modelId="{13958507-4C30-4970-8440-8F7A79EE4457}" type="presParOf" srcId="{1FB2C3F9-A52F-4958-9BCA-591E0F7C7E85}" destId="{4861491E-4DEC-4AA6-A955-5F3955E9C005}" srcOrd="5" destOrd="0" presId="urn:microsoft.com/office/officeart/2005/8/layout/list1"/>
    <dgm:cxn modelId="{5AF72991-6D93-4D08-8E42-F6D53464933E}" type="presParOf" srcId="{1FB2C3F9-A52F-4958-9BCA-591E0F7C7E85}" destId="{F0EB24A3-0B0D-4398-8A97-FFD175E1EF66}" srcOrd="6" destOrd="0" presId="urn:microsoft.com/office/officeart/2005/8/layout/list1"/>
    <dgm:cxn modelId="{2E85C8E7-1C30-4841-B18F-A2B0C4A6EC62}" type="presParOf" srcId="{1FB2C3F9-A52F-4958-9BCA-591E0F7C7E85}" destId="{5FBFC8E9-86A1-4CE4-814A-FC1EC6489CB9}" srcOrd="7" destOrd="0" presId="urn:microsoft.com/office/officeart/2005/8/layout/list1"/>
    <dgm:cxn modelId="{C34E704D-3780-4AC8-A5A1-15B1842A2AC5}" type="presParOf" srcId="{1FB2C3F9-A52F-4958-9BCA-591E0F7C7E85}" destId="{FECDA849-D264-47EB-8408-71A04BE3577A}" srcOrd="8" destOrd="0" presId="urn:microsoft.com/office/officeart/2005/8/layout/list1"/>
    <dgm:cxn modelId="{FC3D7FDE-8BBC-41AF-BF1D-B771ECDCC485}" type="presParOf" srcId="{FECDA849-D264-47EB-8408-71A04BE3577A}" destId="{77DA2D85-CF13-47CE-846B-3A6373E97EAB}" srcOrd="0" destOrd="0" presId="urn:microsoft.com/office/officeart/2005/8/layout/list1"/>
    <dgm:cxn modelId="{ED41F6F4-4E93-4D33-817D-D90F97C7230B}" type="presParOf" srcId="{FECDA849-D264-47EB-8408-71A04BE3577A}" destId="{4EB412B4-DF0D-4CFD-BD28-E8556376AEE5}" srcOrd="1" destOrd="0" presId="urn:microsoft.com/office/officeart/2005/8/layout/list1"/>
    <dgm:cxn modelId="{6169B32D-BB9B-4398-B76A-9EC310F3FEA2}" type="presParOf" srcId="{1FB2C3F9-A52F-4958-9BCA-591E0F7C7E85}" destId="{49FA028A-A80E-41ED-AAA2-FA7EBF995A5D}" srcOrd="9" destOrd="0" presId="urn:microsoft.com/office/officeart/2005/8/layout/list1"/>
    <dgm:cxn modelId="{8094A7D4-066D-4AB7-ABE4-EBCAB48B7515}" type="presParOf" srcId="{1FB2C3F9-A52F-4958-9BCA-591E0F7C7E85}" destId="{9BBDC6C4-8856-48B6-B842-43EED43A80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A21654-7B0F-4BF8-A957-522093134CD5}" type="doc">
      <dgm:prSet loTypeId="urn:microsoft.com/office/officeart/2005/8/layout/p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019FC32-CB81-468B-9F63-B1DB54E95026}">
      <dgm:prSet/>
      <dgm:spPr/>
      <dgm:t>
        <a:bodyPr/>
        <a:lstStyle/>
        <a:p>
          <a:pPr rtl="0"/>
          <a:r>
            <a:rPr lang="ru-RU" dirty="0" smtClean="0"/>
            <a:t>1. Оптимизация работы центральной нервной системы; </a:t>
          </a:r>
          <a:endParaRPr lang="ru-RU" b="1" dirty="0"/>
        </a:p>
      </dgm:t>
    </dgm:pt>
    <dgm:pt modelId="{942D996A-164A-4678-A948-93B6DE5253D4}" type="parTrans" cxnId="{C8CAE224-B6D1-47E6-8133-E8086975EDA4}">
      <dgm:prSet/>
      <dgm:spPr/>
      <dgm:t>
        <a:bodyPr/>
        <a:lstStyle/>
        <a:p>
          <a:endParaRPr lang="ru-RU"/>
        </a:p>
      </dgm:t>
    </dgm:pt>
    <dgm:pt modelId="{97056037-0D8A-4C79-B9F3-83980ED21C0A}" type="sibTrans" cxnId="{C8CAE224-B6D1-47E6-8133-E8086975EDA4}">
      <dgm:prSet/>
      <dgm:spPr/>
      <dgm:t>
        <a:bodyPr/>
        <a:lstStyle/>
        <a:p>
          <a:endParaRPr lang="ru-RU"/>
        </a:p>
      </dgm:t>
    </dgm:pt>
    <dgm:pt modelId="{B4E9696D-7E2F-41FD-AA66-F76FC566499F}">
      <dgm:prSet/>
      <dgm:spPr/>
      <dgm:t>
        <a:bodyPr/>
        <a:lstStyle/>
        <a:p>
          <a:r>
            <a:rPr lang="ru-RU" dirty="0" smtClean="0"/>
            <a:t>2. Совершенствование механизмов регуляции работы вегетативных систем; </a:t>
          </a:r>
          <a:endParaRPr lang="ru-RU" dirty="0"/>
        </a:p>
      </dgm:t>
    </dgm:pt>
    <dgm:pt modelId="{6ABB7694-12F1-4F1C-9333-9B4BCB2917BF}" type="parTrans" cxnId="{AFCC2478-90E5-476C-9D38-1DD312CCF048}">
      <dgm:prSet/>
      <dgm:spPr/>
      <dgm:t>
        <a:bodyPr/>
        <a:lstStyle/>
        <a:p>
          <a:endParaRPr lang="ru-RU"/>
        </a:p>
      </dgm:t>
    </dgm:pt>
    <dgm:pt modelId="{4B867505-9903-4AC9-9143-AE597C9CF57C}" type="sibTrans" cxnId="{AFCC2478-90E5-476C-9D38-1DD312CCF048}">
      <dgm:prSet/>
      <dgm:spPr/>
      <dgm:t>
        <a:bodyPr/>
        <a:lstStyle/>
        <a:p>
          <a:endParaRPr lang="ru-RU"/>
        </a:p>
      </dgm:t>
    </dgm:pt>
    <dgm:pt modelId="{DCF6D2A3-9938-4DD5-9BC6-F09713C52196}">
      <dgm:prSet/>
      <dgm:spPr/>
      <dgm:t>
        <a:bodyPr/>
        <a:lstStyle/>
        <a:p>
          <a:r>
            <a:rPr lang="ru-RU" dirty="0" smtClean="0"/>
            <a:t>3. Повышение адаптационных и защитных свойств организма; </a:t>
          </a:r>
          <a:endParaRPr lang="ru-RU" dirty="0"/>
        </a:p>
      </dgm:t>
    </dgm:pt>
    <dgm:pt modelId="{6BA780AA-5018-4D34-92AB-E51A5B11BB4A}" type="parTrans" cxnId="{489CCC9D-DCB9-4CE2-A178-A9BA826EBFD5}">
      <dgm:prSet/>
      <dgm:spPr/>
      <dgm:t>
        <a:bodyPr/>
        <a:lstStyle/>
        <a:p>
          <a:endParaRPr lang="ru-RU"/>
        </a:p>
      </dgm:t>
    </dgm:pt>
    <dgm:pt modelId="{84C665A5-9CBC-48E3-B694-48ED5C2C0681}" type="sibTrans" cxnId="{489CCC9D-DCB9-4CE2-A178-A9BA826EBFD5}">
      <dgm:prSet/>
      <dgm:spPr/>
      <dgm:t>
        <a:bodyPr/>
        <a:lstStyle/>
        <a:p>
          <a:endParaRPr lang="ru-RU"/>
        </a:p>
      </dgm:t>
    </dgm:pt>
    <dgm:pt modelId="{BAB8A348-8E5E-4880-93CF-1A3721A9DA5A}">
      <dgm:prSet/>
      <dgm:spPr/>
      <dgm:t>
        <a:bodyPr/>
        <a:lstStyle/>
        <a:p>
          <a:r>
            <a:rPr lang="ru-RU" dirty="0" smtClean="0"/>
            <a:t>4. Нормализация обмена веществ; </a:t>
          </a:r>
          <a:endParaRPr lang="ru-RU" dirty="0"/>
        </a:p>
      </dgm:t>
    </dgm:pt>
    <dgm:pt modelId="{5B2FDF3B-3546-420D-95D7-025C33DC103C}" type="parTrans" cxnId="{23485E5F-F3B8-4BDA-8798-80E0DEB41D74}">
      <dgm:prSet/>
      <dgm:spPr/>
      <dgm:t>
        <a:bodyPr/>
        <a:lstStyle/>
        <a:p>
          <a:endParaRPr lang="ru-RU"/>
        </a:p>
      </dgm:t>
    </dgm:pt>
    <dgm:pt modelId="{39AD9DE3-0973-4890-963F-C95168A44328}" type="sibTrans" cxnId="{23485E5F-F3B8-4BDA-8798-80E0DEB41D74}">
      <dgm:prSet/>
      <dgm:spPr/>
      <dgm:t>
        <a:bodyPr/>
        <a:lstStyle/>
        <a:p>
          <a:endParaRPr lang="ru-RU"/>
        </a:p>
      </dgm:t>
    </dgm:pt>
    <dgm:pt modelId="{78192D2F-551A-4D7B-A8D7-58EA945F8C21}">
      <dgm:prSet/>
      <dgm:spPr/>
      <dgm:t>
        <a:bodyPr/>
        <a:lstStyle/>
        <a:p>
          <a:r>
            <a:rPr lang="ru-RU" dirty="0" smtClean="0"/>
            <a:t>5. Совершенствование работы сердечно-сосудистой и дыхательной  систем; </a:t>
          </a:r>
          <a:endParaRPr lang="ru-RU" dirty="0"/>
        </a:p>
      </dgm:t>
    </dgm:pt>
    <dgm:pt modelId="{646B2FEB-E161-44A0-BCB5-3D63110E3316}" type="parTrans" cxnId="{F33DB2F7-348A-42C8-AA34-B83A90C309F7}">
      <dgm:prSet/>
      <dgm:spPr/>
      <dgm:t>
        <a:bodyPr/>
        <a:lstStyle/>
        <a:p>
          <a:endParaRPr lang="ru-RU"/>
        </a:p>
      </dgm:t>
    </dgm:pt>
    <dgm:pt modelId="{6ADA3FD0-052D-4923-9421-A952D127B425}" type="sibTrans" cxnId="{F33DB2F7-348A-42C8-AA34-B83A90C309F7}">
      <dgm:prSet/>
      <dgm:spPr/>
      <dgm:t>
        <a:bodyPr/>
        <a:lstStyle/>
        <a:p>
          <a:endParaRPr lang="ru-RU"/>
        </a:p>
      </dgm:t>
    </dgm:pt>
    <dgm:pt modelId="{613A62F7-A58B-483F-B035-63E7E5FADF13}">
      <dgm:prSet/>
      <dgm:spPr/>
      <dgm:t>
        <a:bodyPr/>
        <a:lstStyle/>
        <a:p>
          <a:r>
            <a:rPr lang="ru-RU" dirty="0" smtClean="0"/>
            <a:t>6. Совершенствование опорно-двигательного аппарата; </a:t>
          </a:r>
          <a:endParaRPr lang="ru-RU" dirty="0"/>
        </a:p>
      </dgm:t>
    </dgm:pt>
    <dgm:pt modelId="{9909DDE2-CD0B-4573-A083-3887B56792EA}" type="parTrans" cxnId="{AB9C4C2F-DF80-40DD-8D54-A11C5E186AF5}">
      <dgm:prSet/>
      <dgm:spPr/>
      <dgm:t>
        <a:bodyPr/>
        <a:lstStyle/>
        <a:p>
          <a:endParaRPr lang="ru-RU"/>
        </a:p>
      </dgm:t>
    </dgm:pt>
    <dgm:pt modelId="{32D2F179-E159-4ACB-B43D-6F1FAB11FBC3}" type="sibTrans" cxnId="{AB9C4C2F-DF80-40DD-8D54-A11C5E186AF5}">
      <dgm:prSet/>
      <dgm:spPr/>
      <dgm:t>
        <a:bodyPr/>
        <a:lstStyle/>
        <a:p>
          <a:endParaRPr lang="ru-RU"/>
        </a:p>
      </dgm:t>
    </dgm:pt>
    <dgm:pt modelId="{CA61C2A0-6C13-49B8-B43E-4DDE415FA460}">
      <dgm:prSet/>
      <dgm:spPr/>
      <dgm:t>
        <a:bodyPr/>
        <a:lstStyle/>
        <a:p>
          <a:r>
            <a:rPr lang="ru-RU" dirty="0" smtClean="0"/>
            <a:t>7. Устранение дефицита </a:t>
          </a:r>
          <a:r>
            <a:rPr lang="ru-RU" dirty="0" err="1" smtClean="0"/>
            <a:t>энерготрат</a:t>
          </a:r>
          <a:r>
            <a:rPr lang="ru-RU" dirty="0" smtClean="0"/>
            <a:t>. </a:t>
          </a:r>
          <a:endParaRPr lang="ru-RU" dirty="0"/>
        </a:p>
      </dgm:t>
    </dgm:pt>
    <dgm:pt modelId="{0E264F36-B003-42F4-8657-1A35D21BEFCC}" type="parTrans" cxnId="{0C2DD2F5-468A-40E9-AAEB-7842E2DA0A4B}">
      <dgm:prSet/>
      <dgm:spPr/>
      <dgm:t>
        <a:bodyPr/>
        <a:lstStyle/>
        <a:p>
          <a:endParaRPr lang="ru-RU"/>
        </a:p>
      </dgm:t>
    </dgm:pt>
    <dgm:pt modelId="{E9CED5CB-95B2-4048-9A30-8389DC6CFA33}" type="sibTrans" cxnId="{0C2DD2F5-468A-40E9-AAEB-7842E2DA0A4B}">
      <dgm:prSet/>
      <dgm:spPr/>
      <dgm:t>
        <a:bodyPr/>
        <a:lstStyle/>
        <a:p>
          <a:endParaRPr lang="ru-RU"/>
        </a:p>
      </dgm:t>
    </dgm:pt>
    <dgm:pt modelId="{248BE070-1447-4F53-9C39-7F610C3D7EEB}" type="pres">
      <dgm:prSet presAssocID="{3CA21654-7B0F-4BF8-A957-522093134C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7BC7BF-C376-499A-A19D-2D2EE97522BB}" type="pres">
      <dgm:prSet presAssocID="{D019FC32-CB81-468B-9F63-B1DB54E95026}" presName="compNode" presStyleCnt="0"/>
      <dgm:spPr/>
      <dgm:t>
        <a:bodyPr/>
        <a:lstStyle/>
        <a:p>
          <a:endParaRPr lang="ru-RU"/>
        </a:p>
      </dgm:t>
    </dgm:pt>
    <dgm:pt modelId="{161D0B62-2980-49C7-A26F-419557967EF2}" type="pres">
      <dgm:prSet presAssocID="{D019FC32-CB81-468B-9F63-B1DB54E95026}" presName="pictRect" presStyleLbl="nod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10305D-59BC-47E7-8DD7-921C4DC46941}" type="pres">
      <dgm:prSet presAssocID="{D019FC32-CB81-468B-9F63-B1DB54E95026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1B196-AFCF-44B3-8C3A-2B49F6632751}" type="pres">
      <dgm:prSet presAssocID="{97056037-0D8A-4C79-B9F3-83980ED21C0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83CBD66-DE31-4DB5-8F33-91615E3682B0}" type="pres">
      <dgm:prSet presAssocID="{B4E9696D-7E2F-41FD-AA66-F76FC566499F}" presName="compNode" presStyleCnt="0"/>
      <dgm:spPr/>
      <dgm:t>
        <a:bodyPr/>
        <a:lstStyle/>
        <a:p>
          <a:endParaRPr lang="ru-RU"/>
        </a:p>
      </dgm:t>
    </dgm:pt>
    <dgm:pt modelId="{C024B57A-960D-48A4-920D-BE1F461E7678}" type="pres">
      <dgm:prSet presAssocID="{B4E9696D-7E2F-41FD-AA66-F76FC566499F}" presName="pictRect" presStyleLbl="node1" presStyleIdx="1" presStyleCnt="7" custScaleY="101403" custLinFactNeighborX="315"/>
      <dgm:spPr>
        <a:blipFill dpi="0" rotWithShape="1">
          <a:blip xmlns:r="http://schemas.openxmlformats.org/officeDocument/2006/relationships" r:embed="rId2"/>
          <a:srcRect/>
          <a:stretch>
            <a:fillRect l="-20778" r="-20778"/>
          </a:stretch>
        </a:blipFill>
      </dgm:spPr>
      <dgm:t>
        <a:bodyPr/>
        <a:lstStyle/>
        <a:p>
          <a:endParaRPr lang="ru-RU"/>
        </a:p>
      </dgm:t>
    </dgm:pt>
    <dgm:pt modelId="{30A81F0C-4360-4296-B959-8E4F05FD5584}" type="pres">
      <dgm:prSet presAssocID="{B4E9696D-7E2F-41FD-AA66-F76FC566499F}" presName="textRec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53934-5830-4279-B208-1CFE1C81101B}" type="pres">
      <dgm:prSet presAssocID="{4B867505-9903-4AC9-9143-AE597C9CF5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D738DFE-39B7-4EFF-A6D4-9186B2A5082F}" type="pres">
      <dgm:prSet presAssocID="{DCF6D2A3-9938-4DD5-9BC6-F09713C52196}" presName="compNode" presStyleCnt="0"/>
      <dgm:spPr/>
      <dgm:t>
        <a:bodyPr/>
        <a:lstStyle/>
        <a:p>
          <a:endParaRPr lang="ru-RU"/>
        </a:p>
      </dgm:t>
    </dgm:pt>
    <dgm:pt modelId="{2AD5CC8E-409F-4551-824C-E09C03DD7F5A}" type="pres">
      <dgm:prSet presAssocID="{DCF6D2A3-9938-4DD5-9BC6-F09713C52196}" presName="pictRect" presStyleLbl="nod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1DC579-F760-4D34-A910-02163D6172BE}" type="pres">
      <dgm:prSet presAssocID="{DCF6D2A3-9938-4DD5-9BC6-F09713C52196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57246-EEAE-4536-951B-8B6C0FC57F65}" type="pres">
      <dgm:prSet presAssocID="{84C665A5-9CBC-48E3-B694-48ED5C2C06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CC1C414-380F-47DC-9BBF-8B7202731C1C}" type="pres">
      <dgm:prSet presAssocID="{BAB8A348-8E5E-4880-93CF-1A3721A9DA5A}" presName="compNode" presStyleCnt="0"/>
      <dgm:spPr/>
      <dgm:t>
        <a:bodyPr/>
        <a:lstStyle/>
        <a:p>
          <a:endParaRPr lang="ru-RU"/>
        </a:p>
      </dgm:t>
    </dgm:pt>
    <dgm:pt modelId="{F9C23F7E-CE40-4D39-B6FE-655C72977445}" type="pres">
      <dgm:prSet presAssocID="{BAB8A348-8E5E-4880-93CF-1A3721A9DA5A}" presName="pictRect" presStyleLbl="nod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9BB734-B52F-443B-B8CA-844756C1E814}" type="pres">
      <dgm:prSet presAssocID="{BAB8A348-8E5E-4880-93CF-1A3721A9DA5A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E249F-F692-455F-9D8C-2899892A6A8A}" type="pres">
      <dgm:prSet presAssocID="{39AD9DE3-0973-4890-963F-C95168A4432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93E353-C237-4D23-9E76-8073F85743FF}" type="pres">
      <dgm:prSet presAssocID="{78192D2F-551A-4D7B-A8D7-58EA945F8C21}" presName="compNode" presStyleCnt="0"/>
      <dgm:spPr/>
      <dgm:t>
        <a:bodyPr/>
        <a:lstStyle/>
        <a:p>
          <a:endParaRPr lang="ru-RU"/>
        </a:p>
      </dgm:t>
    </dgm:pt>
    <dgm:pt modelId="{880DCF07-67A5-46FC-B691-0E0D95F40C37}" type="pres">
      <dgm:prSet presAssocID="{78192D2F-551A-4D7B-A8D7-58EA945F8C21}" presName="pictRect" presStyleLbl="nod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BDD9D67-C987-456C-8C31-063C54A557E1}" type="pres">
      <dgm:prSet presAssocID="{78192D2F-551A-4D7B-A8D7-58EA945F8C21}" presName="textRec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DF5D3-5EA8-4B66-A90E-A6BDA9C69959}" type="pres">
      <dgm:prSet presAssocID="{6ADA3FD0-052D-4923-9421-A952D127B4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4E0C5E-C075-41CC-9F77-5BE524999143}" type="pres">
      <dgm:prSet presAssocID="{613A62F7-A58B-483F-B035-63E7E5FADF13}" presName="compNode" presStyleCnt="0"/>
      <dgm:spPr/>
      <dgm:t>
        <a:bodyPr/>
        <a:lstStyle/>
        <a:p>
          <a:endParaRPr lang="ru-RU"/>
        </a:p>
      </dgm:t>
    </dgm:pt>
    <dgm:pt modelId="{E775723C-A0AD-460A-B007-6E0DC0775E2E}" type="pres">
      <dgm:prSet presAssocID="{613A62F7-A58B-483F-B035-63E7E5FADF13}" presName="pictRect" presStyleLbl="nod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48FBCD-50AE-4A06-8771-EE69C641C28C}" type="pres">
      <dgm:prSet presAssocID="{613A62F7-A58B-483F-B035-63E7E5FADF13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D474E-9B74-4A08-973F-6205C5996E3E}" type="pres">
      <dgm:prSet presAssocID="{32D2F179-E159-4ACB-B43D-6F1FAB11FB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902942-1546-4275-9CD6-66976608559F}" type="pres">
      <dgm:prSet presAssocID="{CA61C2A0-6C13-49B8-B43E-4DDE415FA460}" presName="compNode" presStyleCnt="0"/>
      <dgm:spPr/>
      <dgm:t>
        <a:bodyPr/>
        <a:lstStyle/>
        <a:p>
          <a:endParaRPr lang="ru-RU"/>
        </a:p>
      </dgm:t>
    </dgm:pt>
    <dgm:pt modelId="{BCDD6D6D-1A5D-46F1-8427-B163AE055B8B}" type="pres">
      <dgm:prSet presAssocID="{CA61C2A0-6C13-49B8-B43E-4DDE415FA460}" presName="pictRect" presStyleLbl="nod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949CD4-23E3-4252-8D9A-7C246AF34364}" type="pres">
      <dgm:prSet presAssocID="{CA61C2A0-6C13-49B8-B43E-4DDE415FA460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D94084-66BF-4180-BE13-DD6E3C0EE7E8}" type="presOf" srcId="{3CA21654-7B0F-4BF8-A957-522093134CD5}" destId="{248BE070-1447-4F53-9C39-7F610C3D7EEB}" srcOrd="0" destOrd="0" presId="urn:microsoft.com/office/officeart/2005/8/layout/pList1"/>
    <dgm:cxn modelId="{AFCC2478-90E5-476C-9D38-1DD312CCF048}" srcId="{3CA21654-7B0F-4BF8-A957-522093134CD5}" destId="{B4E9696D-7E2F-41FD-AA66-F76FC566499F}" srcOrd="1" destOrd="0" parTransId="{6ABB7694-12F1-4F1C-9333-9B4BCB2917BF}" sibTransId="{4B867505-9903-4AC9-9143-AE597C9CF57C}"/>
    <dgm:cxn modelId="{9F487FA1-F6F9-477D-9E19-F92728E47E4E}" type="presOf" srcId="{32D2F179-E159-4ACB-B43D-6F1FAB11FBC3}" destId="{58CD474E-9B74-4A08-973F-6205C5996E3E}" srcOrd="0" destOrd="0" presId="urn:microsoft.com/office/officeart/2005/8/layout/pList1"/>
    <dgm:cxn modelId="{489CCC9D-DCB9-4CE2-A178-A9BA826EBFD5}" srcId="{3CA21654-7B0F-4BF8-A957-522093134CD5}" destId="{DCF6D2A3-9938-4DD5-9BC6-F09713C52196}" srcOrd="2" destOrd="0" parTransId="{6BA780AA-5018-4D34-92AB-E51A5B11BB4A}" sibTransId="{84C665A5-9CBC-48E3-B694-48ED5C2C0681}"/>
    <dgm:cxn modelId="{0A4AB3FA-6D4A-45EE-B5E1-3A4DE6B9A550}" type="presOf" srcId="{DCF6D2A3-9938-4DD5-9BC6-F09713C52196}" destId="{881DC579-F760-4D34-A910-02163D6172BE}" srcOrd="0" destOrd="0" presId="urn:microsoft.com/office/officeart/2005/8/layout/pList1"/>
    <dgm:cxn modelId="{91952979-F0B2-4D16-8919-B8B3FF4665CB}" type="presOf" srcId="{B4E9696D-7E2F-41FD-AA66-F76FC566499F}" destId="{30A81F0C-4360-4296-B959-8E4F05FD5584}" srcOrd="0" destOrd="0" presId="urn:microsoft.com/office/officeart/2005/8/layout/pList1"/>
    <dgm:cxn modelId="{C8CAE224-B6D1-47E6-8133-E8086975EDA4}" srcId="{3CA21654-7B0F-4BF8-A957-522093134CD5}" destId="{D019FC32-CB81-468B-9F63-B1DB54E95026}" srcOrd="0" destOrd="0" parTransId="{942D996A-164A-4678-A948-93B6DE5253D4}" sibTransId="{97056037-0D8A-4C79-B9F3-83980ED21C0A}"/>
    <dgm:cxn modelId="{0C2DD2F5-468A-40E9-AAEB-7842E2DA0A4B}" srcId="{3CA21654-7B0F-4BF8-A957-522093134CD5}" destId="{CA61C2A0-6C13-49B8-B43E-4DDE415FA460}" srcOrd="6" destOrd="0" parTransId="{0E264F36-B003-42F4-8657-1A35D21BEFCC}" sibTransId="{E9CED5CB-95B2-4048-9A30-8389DC6CFA33}"/>
    <dgm:cxn modelId="{F33DB2F7-348A-42C8-AA34-B83A90C309F7}" srcId="{3CA21654-7B0F-4BF8-A957-522093134CD5}" destId="{78192D2F-551A-4D7B-A8D7-58EA945F8C21}" srcOrd="4" destOrd="0" parTransId="{646B2FEB-E161-44A0-BCB5-3D63110E3316}" sibTransId="{6ADA3FD0-052D-4923-9421-A952D127B425}"/>
    <dgm:cxn modelId="{E6BAB85C-A121-4D7B-8775-651F6445D26F}" type="presOf" srcId="{39AD9DE3-0973-4890-963F-C95168A44328}" destId="{DB7E249F-F692-455F-9D8C-2899892A6A8A}" srcOrd="0" destOrd="0" presId="urn:microsoft.com/office/officeart/2005/8/layout/pList1"/>
    <dgm:cxn modelId="{4FE2721C-AA66-4CC8-BDE3-D02343B85FB0}" type="presOf" srcId="{CA61C2A0-6C13-49B8-B43E-4DDE415FA460}" destId="{6E949CD4-23E3-4252-8D9A-7C246AF34364}" srcOrd="0" destOrd="0" presId="urn:microsoft.com/office/officeart/2005/8/layout/pList1"/>
    <dgm:cxn modelId="{8572A057-1282-45E3-93C2-7C52230E1A02}" type="presOf" srcId="{613A62F7-A58B-483F-B035-63E7E5FADF13}" destId="{9E48FBCD-50AE-4A06-8771-EE69C641C28C}" srcOrd="0" destOrd="0" presId="urn:microsoft.com/office/officeart/2005/8/layout/pList1"/>
    <dgm:cxn modelId="{207551F5-9370-4216-ADE8-EA426C03E01B}" type="presOf" srcId="{4B867505-9903-4AC9-9143-AE597C9CF57C}" destId="{15853934-5830-4279-B208-1CFE1C81101B}" srcOrd="0" destOrd="0" presId="urn:microsoft.com/office/officeart/2005/8/layout/pList1"/>
    <dgm:cxn modelId="{0B26A8ED-8FAD-4268-97CC-17092856FBE8}" type="presOf" srcId="{BAB8A348-8E5E-4880-93CF-1A3721A9DA5A}" destId="{029BB734-B52F-443B-B8CA-844756C1E814}" srcOrd="0" destOrd="0" presId="urn:microsoft.com/office/officeart/2005/8/layout/pList1"/>
    <dgm:cxn modelId="{7D013E47-9B62-4C12-B66D-54F6CB9C1C18}" type="presOf" srcId="{84C665A5-9CBC-48E3-B694-48ED5C2C0681}" destId="{D6E57246-EEAE-4536-951B-8B6C0FC57F65}" srcOrd="0" destOrd="0" presId="urn:microsoft.com/office/officeart/2005/8/layout/pList1"/>
    <dgm:cxn modelId="{621D89FA-562E-4506-8901-DCF0E6E338F3}" type="presOf" srcId="{78192D2F-551A-4D7B-A8D7-58EA945F8C21}" destId="{BBDD9D67-C987-456C-8C31-063C54A557E1}" srcOrd="0" destOrd="0" presId="urn:microsoft.com/office/officeart/2005/8/layout/pList1"/>
    <dgm:cxn modelId="{DD54E77F-C935-42C7-A3A1-4125F2319D90}" type="presOf" srcId="{6ADA3FD0-052D-4923-9421-A952D127B425}" destId="{428DF5D3-5EA8-4B66-A90E-A6BDA9C69959}" srcOrd="0" destOrd="0" presId="urn:microsoft.com/office/officeart/2005/8/layout/pList1"/>
    <dgm:cxn modelId="{3836E788-411C-4361-89FE-CCEE6D5852A3}" type="presOf" srcId="{97056037-0D8A-4C79-B9F3-83980ED21C0A}" destId="{9DA1B196-AFCF-44B3-8C3A-2B49F6632751}" srcOrd="0" destOrd="0" presId="urn:microsoft.com/office/officeart/2005/8/layout/pList1"/>
    <dgm:cxn modelId="{A09392B3-97CB-4A66-8AF0-97B2C3A73D0E}" type="presOf" srcId="{D019FC32-CB81-468B-9F63-B1DB54E95026}" destId="{F110305D-59BC-47E7-8DD7-921C4DC46941}" srcOrd="0" destOrd="0" presId="urn:microsoft.com/office/officeart/2005/8/layout/pList1"/>
    <dgm:cxn modelId="{23485E5F-F3B8-4BDA-8798-80E0DEB41D74}" srcId="{3CA21654-7B0F-4BF8-A957-522093134CD5}" destId="{BAB8A348-8E5E-4880-93CF-1A3721A9DA5A}" srcOrd="3" destOrd="0" parTransId="{5B2FDF3B-3546-420D-95D7-025C33DC103C}" sibTransId="{39AD9DE3-0973-4890-963F-C95168A44328}"/>
    <dgm:cxn modelId="{AB9C4C2F-DF80-40DD-8D54-A11C5E186AF5}" srcId="{3CA21654-7B0F-4BF8-A957-522093134CD5}" destId="{613A62F7-A58B-483F-B035-63E7E5FADF13}" srcOrd="5" destOrd="0" parTransId="{9909DDE2-CD0B-4573-A083-3887B56792EA}" sibTransId="{32D2F179-E159-4ACB-B43D-6F1FAB11FBC3}"/>
    <dgm:cxn modelId="{7E678AC4-E1D2-4333-B26F-8BBF2AD7595D}" type="presParOf" srcId="{248BE070-1447-4F53-9C39-7F610C3D7EEB}" destId="{BA7BC7BF-C376-499A-A19D-2D2EE97522BB}" srcOrd="0" destOrd="0" presId="urn:microsoft.com/office/officeart/2005/8/layout/pList1"/>
    <dgm:cxn modelId="{4E989785-B237-45C2-BEE8-87E63EE4096B}" type="presParOf" srcId="{BA7BC7BF-C376-499A-A19D-2D2EE97522BB}" destId="{161D0B62-2980-49C7-A26F-419557967EF2}" srcOrd="0" destOrd="0" presId="urn:microsoft.com/office/officeart/2005/8/layout/pList1"/>
    <dgm:cxn modelId="{D69C3BBA-AAB9-4159-97B8-965BC89805F3}" type="presParOf" srcId="{BA7BC7BF-C376-499A-A19D-2D2EE97522BB}" destId="{F110305D-59BC-47E7-8DD7-921C4DC46941}" srcOrd="1" destOrd="0" presId="urn:microsoft.com/office/officeart/2005/8/layout/pList1"/>
    <dgm:cxn modelId="{483286D6-65D4-4DF9-8EE0-8145F6C552F7}" type="presParOf" srcId="{248BE070-1447-4F53-9C39-7F610C3D7EEB}" destId="{9DA1B196-AFCF-44B3-8C3A-2B49F6632751}" srcOrd="1" destOrd="0" presId="urn:microsoft.com/office/officeart/2005/8/layout/pList1"/>
    <dgm:cxn modelId="{22847DAE-F5F7-464A-8FC9-7616B807A35D}" type="presParOf" srcId="{248BE070-1447-4F53-9C39-7F610C3D7EEB}" destId="{A83CBD66-DE31-4DB5-8F33-91615E3682B0}" srcOrd="2" destOrd="0" presId="urn:microsoft.com/office/officeart/2005/8/layout/pList1"/>
    <dgm:cxn modelId="{15C16049-FBC2-471F-97A5-CD9FC187B07D}" type="presParOf" srcId="{A83CBD66-DE31-4DB5-8F33-91615E3682B0}" destId="{C024B57A-960D-48A4-920D-BE1F461E7678}" srcOrd="0" destOrd="0" presId="urn:microsoft.com/office/officeart/2005/8/layout/pList1"/>
    <dgm:cxn modelId="{B41540EF-F3E9-4391-B6FA-A7412E3C90DE}" type="presParOf" srcId="{A83CBD66-DE31-4DB5-8F33-91615E3682B0}" destId="{30A81F0C-4360-4296-B959-8E4F05FD5584}" srcOrd="1" destOrd="0" presId="urn:microsoft.com/office/officeart/2005/8/layout/pList1"/>
    <dgm:cxn modelId="{D2134668-B413-4568-8503-C182AEF541BD}" type="presParOf" srcId="{248BE070-1447-4F53-9C39-7F610C3D7EEB}" destId="{15853934-5830-4279-B208-1CFE1C81101B}" srcOrd="3" destOrd="0" presId="urn:microsoft.com/office/officeart/2005/8/layout/pList1"/>
    <dgm:cxn modelId="{F0A456AC-67D4-41C9-97CD-4F11D36ED652}" type="presParOf" srcId="{248BE070-1447-4F53-9C39-7F610C3D7EEB}" destId="{FD738DFE-39B7-4EFF-A6D4-9186B2A5082F}" srcOrd="4" destOrd="0" presId="urn:microsoft.com/office/officeart/2005/8/layout/pList1"/>
    <dgm:cxn modelId="{F358C50F-4114-487E-9664-CB647EA311EA}" type="presParOf" srcId="{FD738DFE-39B7-4EFF-A6D4-9186B2A5082F}" destId="{2AD5CC8E-409F-4551-824C-E09C03DD7F5A}" srcOrd="0" destOrd="0" presId="urn:microsoft.com/office/officeart/2005/8/layout/pList1"/>
    <dgm:cxn modelId="{46B3B16C-A897-4573-8922-37A503D48E89}" type="presParOf" srcId="{FD738DFE-39B7-4EFF-A6D4-9186B2A5082F}" destId="{881DC579-F760-4D34-A910-02163D6172BE}" srcOrd="1" destOrd="0" presId="urn:microsoft.com/office/officeart/2005/8/layout/pList1"/>
    <dgm:cxn modelId="{0A50A3AA-C613-4900-83B5-53E809C51CE4}" type="presParOf" srcId="{248BE070-1447-4F53-9C39-7F610C3D7EEB}" destId="{D6E57246-EEAE-4536-951B-8B6C0FC57F65}" srcOrd="5" destOrd="0" presId="urn:microsoft.com/office/officeart/2005/8/layout/pList1"/>
    <dgm:cxn modelId="{A1FBA33E-4E66-409D-AC6E-B5216E65554C}" type="presParOf" srcId="{248BE070-1447-4F53-9C39-7F610C3D7EEB}" destId="{4CC1C414-380F-47DC-9BBF-8B7202731C1C}" srcOrd="6" destOrd="0" presId="urn:microsoft.com/office/officeart/2005/8/layout/pList1"/>
    <dgm:cxn modelId="{E9D88CE9-F3CB-4865-8CBD-1C9DBB107E10}" type="presParOf" srcId="{4CC1C414-380F-47DC-9BBF-8B7202731C1C}" destId="{F9C23F7E-CE40-4D39-B6FE-655C72977445}" srcOrd="0" destOrd="0" presId="urn:microsoft.com/office/officeart/2005/8/layout/pList1"/>
    <dgm:cxn modelId="{A8561D5F-E79F-4C17-9FE9-DE7E5978FF52}" type="presParOf" srcId="{4CC1C414-380F-47DC-9BBF-8B7202731C1C}" destId="{029BB734-B52F-443B-B8CA-844756C1E814}" srcOrd="1" destOrd="0" presId="urn:microsoft.com/office/officeart/2005/8/layout/pList1"/>
    <dgm:cxn modelId="{1DE1E100-30C1-4887-A213-CEEBF3AC5F2F}" type="presParOf" srcId="{248BE070-1447-4F53-9C39-7F610C3D7EEB}" destId="{DB7E249F-F692-455F-9D8C-2899892A6A8A}" srcOrd="7" destOrd="0" presId="urn:microsoft.com/office/officeart/2005/8/layout/pList1"/>
    <dgm:cxn modelId="{983164F6-B762-40A7-BBAB-0E3E1AA33FE4}" type="presParOf" srcId="{248BE070-1447-4F53-9C39-7F610C3D7EEB}" destId="{5893E353-C237-4D23-9E76-8073F85743FF}" srcOrd="8" destOrd="0" presId="urn:microsoft.com/office/officeart/2005/8/layout/pList1"/>
    <dgm:cxn modelId="{84DDB9D6-6956-4E54-BC57-6F9D84F5FF23}" type="presParOf" srcId="{5893E353-C237-4D23-9E76-8073F85743FF}" destId="{880DCF07-67A5-46FC-B691-0E0D95F40C37}" srcOrd="0" destOrd="0" presId="urn:microsoft.com/office/officeart/2005/8/layout/pList1"/>
    <dgm:cxn modelId="{F5E51CBA-5C1C-4BF0-B004-2774CD71861A}" type="presParOf" srcId="{5893E353-C237-4D23-9E76-8073F85743FF}" destId="{BBDD9D67-C987-456C-8C31-063C54A557E1}" srcOrd="1" destOrd="0" presId="urn:microsoft.com/office/officeart/2005/8/layout/pList1"/>
    <dgm:cxn modelId="{766C64A2-7EF5-4E9C-A46D-5C927B17A5F2}" type="presParOf" srcId="{248BE070-1447-4F53-9C39-7F610C3D7EEB}" destId="{428DF5D3-5EA8-4B66-A90E-A6BDA9C69959}" srcOrd="9" destOrd="0" presId="urn:microsoft.com/office/officeart/2005/8/layout/pList1"/>
    <dgm:cxn modelId="{821A3FCA-A157-4B61-B60C-E9B2150EBAB9}" type="presParOf" srcId="{248BE070-1447-4F53-9C39-7F610C3D7EEB}" destId="{CD4E0C5E-C075-41CC-9F77-5BE524999143}" srcOrd="10" destOrd="0" presId="urn:microsoft.com/office/officeart/2005/8/layout/pList1"/>
    <dgm:cxn modelId="{A0513FFA-E0BC-46D2-9534-DD38537AFA99}" type="presParOf" srcId="{CD4E0C5E-C075-41CC-9F77-5BE524999143}" destId="{E775723C-A0AD-460A-B007-6E0DC0775E2E}" srcOrd="0" destOrd="0" presId="urn:microsoft.com/office/officeart/2005/8/layout/pList1"/>
    <dgm:cxn modelId="{07B1BFB1-82DA-495E-A96E-6E34FB620BEC}" type="presParOf" srcId="{CD4E0C5E-C075-41CC-9F77-5BE524999143}" destId="{9E48FBCD-50AE-4A06-8771-EE69C641C28C}" srcOrd="1" destOrd="0" presId="urn:microsoft.com/office/officeart/2005/8/layout/pList1"/>
    <dgm:cxn modelId="{D84AB74C-F60E-4B0B-B3B6-B3E90FF34CB6}" type="presParOf" srcId="{248BE070-1447-4F53-9C39-7F610C3D7EEB}" destId="{58CD474E-9B74-4A08-973F-6205C5996E3E}" srcOrd="11" destOrd="0" presId="urn:microsoft.com/office/officeart/2005/8/layout/pList1"/>
    <dgm:cxn modelId="{95471F33-76EE-47D2-8824-38F27747F5D3}" type="presParOf" srcId="{248BE070-1447-4F53-9C39-7F610C3D7EEB}" destId="{B2902942-1546-4275-9CD6-66976608559F}" srcOrd="12" destOrd="0" presId="urn:microsoft.com/office/officeart/2005/8/layout/pList1"/>
    <dgm:cxn modelId="{B8EA4AB6-2C5F-44E9-8712-FA8C8E685E64}" type="presParOf" srcId="{B2902942-1546-4275-9CD6-66976608559F}" destId="{BCDD6D6D-1A5D-46F1-8427-B163AE055B8B}" srcOrd="0" destOrd="0" presId="urn:microsoft.com/office/officeart/2005/8/layout/pList1"/>
    <dgm:cxn modelId="{C5ABBCAA-CA01-4E68-800C-9409A23BA518}" type="presParOf" srcId="{B2902942-1546-4275-9CD6-66976608559F}" destId="{6E949CD4-23E3-4252-8D9A-7C246AF3436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811258-1A51-47ED-BF81-F83E782E7723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F4C2395-8571-41BF-8539-233FD9A71373}">
      <dgm:prSet/>
      <dgm:spPr/>
      <dgm:t>
        <a:bodyPr/>
        <a:lstStyle/>
        <a:p>
          <a:pPr rtl="0"/>
          <a:r>
            <a:rPr lang="ru-RU" dirty="0" smtClean="0"/>
            <a:t>Спорт является важным компонентом увеличения ФА, но чаще всего он может поддержать тех, кто уже достаточно активен</a:t>
          </a:r>
          <a:endParaRPr lang="ru-RU" dirty="0"/>
        </a:p>
      </dgm:t>
    </dgm:pt>
    <dgm:pt modelId="{7FB509EA-7524-474B-9481-E6EBFCEF7AE4}" type="parTrans" cxnId="{6B057FDD-FDBD-4AD7-9E91-55ABECED02E8}">
      <dgm:prSet/>
      <dgm:spPr/>
      <dgm:t>
        <a:bodyPr/>
        <a:lstStyle/>
        <a:p>
          <a:endParaRPr lang="ru-RU"/>
        </a:p>
      </dgm:t>
    </dgm:pt>
    <dgm:pt modelId="{D7415B99-78FC-42DC-AC86-9057BB772994}" type="sibTrans" cxnId="{6B057FDD-FDBD-4AD7-9E91-55ABECED02E8}">
      <dgm:prSet/>
      <dgm:spPr/>
      <dgm:t>
        <a:bodyPr/>
        <a:lstStyle/>
        <a:p>
          <a:endParaRPr lang="ru-RU"/>
        </a:p>
      </dgm:t>
    </dgm:pt>
    <dgm:pt modelId="{2147504C-C28F-4385-8FF1-A600A5814DAA}">
      <dgm:prSet/>
      <dgm:spPr/>
      <dgm:t>
        <a:bodyPr/>
        <a:lstStyle/>
        <a:p>
          <a:pPr rtl="0"/>
          <a:r>
            <a:rPr lang="ru-RU" dirty="0" smtClean="0"/>
            <a:t>Спортом занимается ограниченный круг людей. Занятия спортом покрывают лишь 5 - 15% от необходимых физических затрат населения. И это происходит, как правило, с помощью интенсивной ФА. </a:t>
          </a:r>
          <a:endParaRPr lang="ru-RU" dirty="0"/>
        </a:p>
      </dgm:t>
    </dgm:pt>
    <dgm:pt modelId="{3FA1C38D-3F3C-4C66-B9F0-9B66D5A301C5}" type="parTrans" cxnId="{830F6EC2-5FCF-4443-8F64-B727091A9BDF}">
      <dgm:prSet/>
      <dgm:spPr/>
      <dgm:t>
        <a:bodyPr/>
        <a:lstStyle/>
        <a:p>
          <a:endParaRPr lang="ru-RU"/>
        </a:p>
      </dgm:t>
    </dgm:pt>
    <dgm:pt modelId="{497D7F9F-40D8-49EA-BD9E-6B78F2C7B848}" type="sibTrans" cxnId="{830F6EC2-5FCF-4443-8F64-B727091A9BDF}">
      <dgm:prSet/>
      <dgm:spPr/>
      <dgm:t>
        <a:bodyPr/>
        <a:lstStyle/>
        <a:p>
          <a:endParaRPr lang="ru-RU"/>
        </a:p>
      </dgm:t>
    </dgm:pt>
    <dgm:pt modelId="{984327CF-934B-4C0F-AF5E-A89A948496B9}">
      <dgm:prSet/>
      <dgm:spPr/>
      <dgm:t>
        <a:bodyPr/>
        <a:lstStyle/>
        <a:p>
          <a:pPr rtl="0"/>
          <a:r>
            <a:rPr lang="ru-RU" dirty="0" smtClean="0"/>
            <a:t>Нет необходимости быть "элитным спортсменом" для того, чтобы получить пользу от занятий ФА. </a:t>
          </a:r>
          <a:endParaRPr lang="ru-RU" dirty="0"/>
        </a:p>
      </dgm:t>
    </dgm:pt>
    <dgm:pt modelId="{6DC7C8CF-2A60-419A-BE60-C478164BEB69}" type="parTrans" cxnId="{04C3B40B-E539-4654-990D-BAC3601CF638}">
      <dgm:prSet/>
      <dgm:spPr/>
      <dgm:t>
        <a:bodyPr/>
        <a:lstStyle/>
        <a:p>
          <a:endParaRPr lang="ru-RU"/>
        </a:p>
      </dgm:t>
    </dgm:pt>
    <dgm:pt modelId="{071DA4DD-AD39-49BF-BF7A-8B82989BEFE3}" type="sibTrans" cxnId="{04C3B40B-E539-4654-990D-BAC3601CF638}">
      <dgm:prSet/>
      <dgm:spPr/>
      <dgm:t>
        <a:bodyPr/>
        <a:lstStyle/>
        <a:p>
          <a:endParaRPr lang="ru-RU"/>
        </a:p>
      </dgm:t>
    </dgm:pt>
    <dgm:pt modelId="{BF339E75-DFDE-4C66-A48A-BF430BC85DD9}">
      <dgm:prSet/>
      <dgm:spPr/>
      <dgm:t>
        <a:bodyPr/>
        <a:lstStyle/>
        <a:p>
          <a:pPr rtl="0"/>
          <a:r>
            <a:rPr lang="ru-RU" smtClean="0"/>
            <a:t>Основным </a:t>
          </a:r>
          <a:r>
            <a:rPr lang="ru-RU" dirty="0" smtClean="0"/>
            <a:t>источником ФА является обычная ежедневная физическая деятельность людей: ходьба, плавание, езда на велосипеде, домашние дела, работа в саду, танцы.</a:t>
          </a:r>
          <a:endParaRPr lang="ru-RU" dirty="0"/>
        </a:p>
      </dgm:t>
    </dgm:pt>
    <dgm:pt modelId="{87CC2D36-3C92-461A-8CED-8EAE4C8D4F00}" type="parTrans" cxnId="{B06F3B63-8014-454D-814B-F7B39809FBDA}">
      <dgm:prSet/>
      <dgm:spPr/>
      <dgm:t>
        <a:bodyPr/>
        <a:lstStyle/>
        <a:p>
          <a:endParaRPr lang="ru-RU"/>
        </a:p>
      </dgm:t>
    </dgm:pt>
    <dgm:pt modelId="{7AED603A-1C5F-4235-8C84-EF56E3EA3DEC}" type="sibTrans" cxnId="{B06F3B63-8014-454D-814B-F7B39809FBDA}">
      <dgm:prSet/>
      <dgm:spPr/>
      <dgm:t>
        <a:bodyPr/>
        <a:lstStyle/>
        <a:p>
          <a:endParaRPr lang="ru-RU"/>
        </a:p>
      </dgm:t>
    </dgm:pt>
    <dgm:pt modelId="{6335C1F1-2D1A-4EF4-9877-7C6172F2861D}" type="pres">
      <dgm:prSet presAssocID="{DB811258-1A51-47ED-BF81-F83E782E7723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065D37F2-1558-4A2E-BBCD-54A95A19B24A}" type="pres">
      <dgm:prSet presAssocID="{BF4C2395-8571-41BF-8539-233FD9A71373}" presName="noChildren" presStyleCnt="0"/>
      <dgm:spPr/>
    </dgm:pt>
    <dgm:pt modelId="{7AA834D6-41C4-4E03-AD64-65A8A73A14DC}" type="pres">
      <dgm:prSet presAssocID="{BF4C2395-8571-41BF-8539-233FD9A71373}" presName="gap" presStyleCnt="0"/>
      <dgm:spPr/>
    </dgm:pt>
    <dgm:pt modelId="{89EBED6C-3F93-416B-9EEA-DBACF5533A72}" type="pres">
      <dgm:prSet presAssocID="{BF4C2395-8571-41BF-8539-233FD9A71373}" presName="medCircle2" presStyleLbl="vennNode1" presStyleIdx="0" presStyleCnt="4"/>
      <dgm:spPr/>
    </dgm:pt>
    <dgm:pt modelId="{FCC68EB1-C527-465F-97E7-D14C8460E7C5}" type="pres">
      <dgm:prSet presAssocID="{BF4C2395-8571-41BF-8539-233FD9A71373}" presName="txLvlOnly1" presStyleLbl="revTx" presStyleIdx="0" presStyleCnt="4"/>
      <dgm:spPr/>
      <dgm:t>
        <a:bodyPr/>
        <a:lstStyle/>
        <a:p>
          <a:endParaRPr lang="ru-RU"/>
        </a:p>
      </dgm:t>
    </dgm:pt>
    <dgm:pt modelId="{0D0AC2D0-33EF-47A2-A8E8-FBC8BBF4F297}" type="pres">
      <dgm:prSet presAssocID="{2147504C-C28F-4385-8FF1-A600A5814DAA}" presName="noChildren" presStyleCnt="0"/>
      <dgm:spPr/>
    </dgm:pt>
    <dgm:pt modelId="{AB33D895-89EC-4BE1-B62C-B66B837EDF9A}" type="pres">
      <dgm:prSet presAssocID="{2147504C-C28F-4385-8FF1-A600A5814DAA}" presName="gap" presStyleCnt="0"/>
      <dgm:spPr/>
    </dgm:pt>
    <dgm:pt modelId="{B45F9880-62BF-433D-BC74-D473B4798E60}" type="pres">
      <dgm:prSet presAssocID="{2147504C-C28F-4385-8FF1-A600A5814DAA}" presName="medCircle2" presStyleLbl="vennNode1" presStyleIdx="1" presStyleCnt="4"/>
      <dgm:spPr/>
    </dgm:pt>
    <dgm:pt modelId="{86BC658E-4BA4-45C6-9C41-8127B6B2C340}" type="pres">
      <dgm:prSet presAssocID="{2147504C-C28F-4385-8FF1-A600A5814DAA}" presName="txLvlOnly1" presStyleLbl="revTx" presStyleIdx="1" presStyleCnt="4"/>
      <dgm:spPr/>
      <dgm:t>
        <a:bodyPr/>
        <a:lstStyle/>
        <a:p>
          <a:endParaRPr lang="ru-RU"/>
        </a:p>
      </dgm:t>
    </dgm:pt>
    <dgm:pt modelId="{6FC9B0C7-979B-4EDD-94CD-CF76CD8A7423}" type="pres">
      <dgm:prSet presAssocID="{984327CF-934B-4C0F-AF5E-A89A948496B9}" presName="noChildren" presStyleCnt="0"/>
      <dgm:spPr/>
    </dgm:pt>
    <dgm:pt modelId="{5A16BC96-9ED7-4E11-9C76-27370FAEA779}" type="pres">
      <dgm:prSet presAssocID="{984327CF-934B-4C0F-AF5E-A89A948496B9}" presName="gap" presStyleCnt="0"/>
      <dgm:spPr/>
    </dgm:pt>
    <dgm:pt modelId="{DE322E0E-5B3A-4765-9223-9063F57159A1}" type="pres">
      <dgm:prSet presAssocID="{984327CF-934B-4C0F-AF5E-A89A948496B9}" presName="medCircle2" presStyleLbl="vennNode1" presStyleIdx="2" presStyleCnt="4"/>
      <dgm:spPr/>
    </dgm:pt>
    <dgm:pt modelId="{8D6FC6EB-F3E6-4CAF-B757-5210BBC88EB8}" type="pres">
      <dgm:prSet presAssocID="{984327CF-934B-4C0F-AF5E-A89A948496B9}" presName="txLvlOnly1" presStyleLbl="revTx" presStyleIdx="2" presStyleCnt="4"/>
      <dgm:spPr/>
      <dgm:t>
        <a:bodyPr/>
        <a:lstStyle/>
        <a:p>
          <a:endParaRPr lang="ru-RU"/>
        </a:p>
      </dgm:t>
    </dgm:pt>
    <dgm:pt modelId="{107D1FB5-D500-4FFE-82F6-8CA8D92FF44A}" type="pres">
      <dgm:prSet presAssocID="{BF339E75-DFDE-4C66-A48A-BF430BC85DD9}" presName="noChildren" presStyleCnt="0"/>
      <dgm:spPr/>
    </dgm:pt>
    <dgm:pt modelId="{B89470DD-7136-47C2-94FA-14AC77CF9867}" type="pres">
      <dgm:prSet presAssocID="{BF339E75-DFDE-4C66-A48A-BF430BC85DD9}" presName="gap" presStyleCnt="0"/>
      <dgm:spPr/>
    </dgm:pt>
    <dgm:pt modelId="{62FE4FE5-47BF-42EA-9CF3-494215CC7D91}" type="pres">
      <dgm:prSet presAssocID="{BF339E75-DFDE-4C66-A48A-BF430BC85DD9}" presName="medCircle2" presStyleLbl="vennNode1" presStyleIdx="3" presStyleCnt="4"/>
      <dgm:spPr/>
    </dgm:pt>
    <dgm:pt modelId="{6D793D50-109F-4854-B35E-1A0C5868E44F}" type="pres">
      <dgm:prSet presAssocID="{BF339E75-DFDE-4C66-A48A-BF430BC85DD9}" presName="txLvlOnly1" presStyleLbl="revTx" presStyleIdx="3" presStyleCnt="4"/>
      <dgm:spPr/>
      <dgm:t>
        <a:bodyPr/>
        <a:lstStyle/>
        <a:p>
          <a:endParaRPr lang="ru-RU"/>
        </a:p>
      </dgm:t>
    </dgm:pt>
  </dgm:ptLst>
  <dgm:cxnLst>
    <dgm:cxn modelId="{B06F3B63-8014-454D-814B-F7B39809FBDA}" srcId="{DB811258-1A51-47ED-BF81-F83E782E7723}" destId="{BF339E75-DFDE-4C66-A48A-BF430BC85DD9}" srcOrd="3" destOrd="0" parTransId="{87CC2D36-3C92-461A-8CED-8EAE4C8D4F00}" sibTransId="{7AED603A-1C5F-4235-8C84-EF56E3EA3DEC}"/>
    <dgm:cxn modelId="{47271044-241B-43A8-BDD9-1882A928BCD7}" type="presOf" srcId="{984327CF-934B-4C0F-AF5E-A89A948496B9}" destId="{8D6FC6EB-F3E6-4CAF-B757-5210BBC88EB8}" srcOrd="0" destOrd="0" presId="urn:microsoft.com/office/officeart/2008/layout/VerticalCircleList"/>
    <dgm:cxn modelId="{04C3B40B-E539-4654-990D-BAC3601CF638}" srcId="{DB811258-1A51-47ED-BF81-F83E782E7723}" destId="{984327CF-934B-4C0F-AF5E-A89A948496B9}" srcOrd="2" destOrd="0" parTransId="{6DC7C8CF-2A60-419A-BE60-C478164BEB69}" sibTransId="{071DA4DD-AD39-49BF-BF7A-8B82989BEFE3}"/>
    <dgm:cxn modelId="{C895393A-3605-4A5B-8416-9D31F1B3F229}" type="presOf" srcId="{BF339E75-DFDE-4C66-A48A-BF430BC85DD9}" destId="{6D793D50-109F-4854-B35E-1A0C5868E44F}" srcOrd="0" destOrd="0" presId="urn:microsoft.com/office/officeart/2008/layout/VerticalCircleList"/>
    <dgm:cxn modelId="{830F6EC2-5FCF-4443-8F64-B727091A9BDF}" srcId="{DB811258-1A51-47ED-BF81-F83E782E7723}" destId="{2147504C-C28F-4385-8FF1-A600A5814DAA}" srcOrd="1" destOrd="0" parTransId="{3FA1C38D-3F3C-4C66-B9F0-9B66D5A301C5}" sibTransId="{497D7F9F-40D8-49EA-BD9E-6B78F2C7B848}"/>
    <dgm:cxn modelId="{3206B213-B9E4-47AE-B4E1-ABB3234C0DA5}" type="presOf" srcId="{BF4C2395-8571-41BF-8539-233FD9A71373}" destId="{FCC68EB1-C527-465F-97E7-D14C8460E7C5}" srcOrd="0" destOrd="0" presId="urn:microsoft.com/office/officeart/2008/layout/VerticalCircleList"/>
    <dgm:cxn modelId="{D9A0FA9D-4ECD-4DB4-BFB1-FD26CD238D9F}" type="presOf" srcId="{DB811258-1A51-47ED-BF81-F83E782E7723}" destId="{6335C1F1-2D1A-4EF4-9877-7C6172F2861D}" srcOrd="0" destOrd="0" presId="urn:microsoft.com/office/officeart/2008/layout/VerticalCircleList"/>
    <dgm:cxn modelId="{93589DD9-A7AA-4C82-A5F8-61E8FEE1936C}" type="presOf" srcId="{2147504C-C28F-4385-8FF1-A600A5814DAA}" destId="{86BC658E-4BA4-45C6-9C41-8127B6B2C340}" srcOrd="0" destOrd="0" presId="urn:microsoft.com/office/officeart/2008/layout/VerticalCircleList"/>
    <dgm:cxn modelId="{6B057FDD-FDBD-4AD7-9E91-55ABECED02E8}" srcId="{DB811258-1A51-47ED-BF81-F83E782E7723}" destId="{BF4C2395-8571-41BF-8539-233FD9A71373}" srcOrd="0" destOrd="0" parTransId="{7FB509EA-7524-474B-9481-E6EBFCEF7AE4}" sibTransId="{D7415B99-78FC-42DC-AC86-9057BB772994}"/>
    <dgm:cxn modelId="{ABE66887-4FCF-48D8-AB79-4EA6E7B3557D}" type="presParOf" srcId="{6335C1F1-2D1A-4EF4-9877-7C6172F2861D}" destId="{065D37F2-1558-4A2E-BBCD-54A95A19B24A}" srcOrd="0" destOrd="0" presId="urn:microsoft.com/office/officeart/2008/layout/VerticalCircleList"/>
    <dgm:cxn modelId="{6EF4ED95-3043-495A-B878-372E69B78FC5}" type="presParOf" srcId="{065D37F2-1558-4A2E-BBCD-54A95A19B24A}" destId="{7AA834D6-41C4-4E03-AD64-65A8A73A14DC}" srcOrd="0" destOrd="0" presId="urn:microsoft.com/office/officeart/2008/layout/VerticalCircleList"/>
    <dgm:cxn modelId="{FD1F456F-3DCC-4250-9662-FA8D11C3727C}" type="presParOf" srcId="{065D37F2-1558-4A2E-BBCD-54A95A19B24A}" destId="{89EBED6C-3F93-416B-9EEA-DBACF5533A72}" srcOrd="1" destOrd="0" presId="urn:microsoft.com/office/officeart/2008/layout/VerticalCircleList"/>
    <dgm:cxn modelId="{1888017A-3A3F-42F1-815E-A1292C6831A3}" type="presParOf" srcId="{065D37F2-1558-4A2E-BBCD-54A95A19B24A}" destId="{FCC68EB1-C527-465F-97E7-D14C8460E7C5}" srcOrd="2" destOrd="0" presId="urn:microsoft.com/office/officeart/2008/layout/VerticalCircleList"/>
    <dgm:cxn modelId="{16844A3F-5AE6-49C9-B5BD-93BB435323DE}" type="presParOf" srcId="{6335C1F1-2D1A-4EF4-9877-7C6172F2861D}" destId="{0D0AC2D0-33EF-47A2-A8E8-FBC8BBF4F297}" srcOrd="1" destOrd="0" presId="urn:microsoft.com/office/officeart/2008/layout/VerticalCircleList"/>
    <dgm:cxn modelId="{924B63CF-3C6E-4B07-A500-B2C495F3303F}" type="presParOf" srcId="{0D0AC2D0-33EF-47A2-A8E8-FBC8BBF4F297}" destId="{AB33D895-89EC-4BE1-B62C-B66B837EDF9A}" srcOrd="0" destOrd="0" presId="urn:microsoft.com/office/officeart/2008/layout/VerticalCircleList"/>
    <dgm:cxn modelId="{E6832A7F-7F4C-4391-AEF3-5838C5B99BC6}" type="presParOf" srcId="{0D0AC2D0-33EF-47A2-A8E8-FBC8BBF4F297}" destId="{B45F9880-62BF-433D-BC74-D473B4798E60}" srcOrd="1" destOrd="0" presId="urn:microsoft.com/office/officeart/2008/layout/VerticalCircleList"/>
    <dgm:cxn modelId="{05705553-EE21-4220-8689-001DF7BFFE70}" type="presParOf" srcId="{0D0AC2D0-33EF-47A2-A8E8-FBC8BBF4F297}" destId="{86BC658E-4BA4-45C6-9C41-8127B6B2C340}" srcOrd="2" destOrd="0" presId="urn:microsoft.com/office/officeart/2008/layout/VerticalCircleList"/>
    <dgm:cxn modelId="{D056C475-23CC-4DDD-84A1-63A71DCE374D}" type="presParOf" srcId="{6335C1F1-2D1A-4EF4-9877-7C6172F2861D}" destId="{6FC9B0C7-979B-4EDD-94CD-CF76CD8A7423}" srcOrd="2" destOrd="0" presId="urn:microsoft.com/office/officeart/2008/layout/VerticalCircleList"/>
    <dgm:cxn modelId="{747A1CD8-1CDC-41A0-99E6-03076EA093F7}" type="presParOf" srcId="{6FC9B0C7-979B-4EDD-94CD-CF76CD8A7423}" destId="{5A16BC96-9ED7-4E11-9C76-27370FAEA779}" srcOrd="0" destOrd="0" presId="urn:microsoft.com/office/officeart/2008/layout/VerticalCircleList"/>
    <dgm:cxn modelId="{982934ED-A2A6-4E2A-B303-9637C8408A25}" type="presParOf" srcId="{6FC9B0C7-979B-4EDD-94CD-CF76CD8A7423}" destId="{DE322E0E-5B3A-4765-9223-9063F57159A1}" srcOrd="1" destOrd="0" presId="urn:microsoft.com/office/officeart/2008/layout/VerticalCircleList"/>
    <dgm:cxn modelId="{D2B9F3C9-555E-42DE-846C-1260A5C86F08}" type="presParOf" srcId="{6FC9B0C7-979B-4EDD-94CD-CF76CD8A7423}" destId="{8D6FC6EB-F3E6-4CAF-B757-5210BBC88EB8}" srcOrd="2" destOrd="0" presId="urn:microsoft.com/office/officeart/2008/layout/VerticalCircleList"/>
    <dgm:cxn modelId="{A414FB34-E767-49E2-BF61-43208545D6F8}" type="presParOf" srcId="{6335C1F1-2D1A-4EF4-9877-7C6172F2861D}" destId="{107D1FB5-D500-4FFE-82F6-8CA8D92FF44A}" srcOrd="3" destOrd="0" presId="urn:microsoft.com/office/officeart/2008/layout/VerticalCircleList"/>
    <dgm:cxn modelId="{B02F039E-BA05-438E-BFE7-B61E04EDC423}" type="presParOf" srcId="{107D1FB5-D500-4FFE-82F6-8CA8D92FF44A}" destId="{B89470DD-7136-47C2-94FA-14AC77CF9867}" srcOrd="0" destOrd="0" presId="urn:microsoft.com/office/officeart/2008/layout/VerticalCircleList"/>
    <dgm:cxn modelId="{904BF903-57A2-489B-B2DC-8BCCD19E4982}" type="presParOf" srcId="{107D1FB5-D500-4FFE-82F6-8CA8D92FF44A}" destId="{62FE4FE5-47BF-42EA-9CF3-494215CC7D91}" srcOrd="1" destOrd="0" presId="urn:microsoft.com/office/officeart/2008/layout/VerticalCircleList"/>
    <dgm:cxn modelId="{7F9C05BB-7C4D-4444-9B91-EF888A0329FF}" type="presParOf" srcId="{107D1FB5-D500-4FFE-82F6-8CA8D92FF44A}" destId="{6D793D50-109F-4854-B35E-1A0C5868E44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1DF5F3-C5DB-40B8-BE25-BBFA0151F51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FBDF903-1167-4291-91F5-20AF37EBB97C}">
      <dgm:prSet phldrT="[Текст]"/>
      <dgm:spPr/>
      <dgm:t>
        <a:bodyPr/>
        <a:lstStyle/>
        <a:p>
          <a:r>
            <a:rPr lang="ru-RU" dirty="0" smtClean="0"/>
            <a:t>Дозирование физической нагрузки осуществляется:</a:t>
          </a:r>
          <a:endParaRPr lang="ru-RU" dirty="0"/>
        </a:p>
      </dgm:t>
    </dgm:pt>
    <dgm:pt modelId="{F42D7D5A-E926-4050-BC74-6C969051758E}" type="parTrans" cxnId="{9D1D7BAC-7056-461B-9639-6205CD0B87A9}">
      <dgm:prSet/>
      <dgm:spPr/>
      <dgm:t>
        <a:bodyPr/>
        <a:lstStyle/>
        <a:p>
          <a:endParaRPr lang="ru-RU"/>
        </a:p>
      </dgm:t>
    </dgm:pt>
    <dgm:pt modelId="{CAD0556F-1EF0-4210-8961-7DD0DFE53C39}" type="sibTrans" cxnId="{9D1D7BAC-7056-461B-9639-6205CD0B87A9}">
      <dgm:prSet/>
      <dgm:spPr/>
      <dgm:t>
        <a:bodyPr/>
        <a:lstStyle/>
        <a:p>
          <a:endParaRPr lang="ru-RU"/>
        </a:p>
      </dgm:t>
    </dgm:pt>
    <dgm:pt modelId="{08940107-28D0-4378-957C-14A6B67123BF}">
      <dgm:prSet/>
      <dgm:spPr/>
      <dgm:t>
        <a:bodyPr/>
        <a:lstStyle/>
        <a:p>
          <a:r>
            <a:rPr lang="ru-RU" smtClean="0"/>
            <a:t>по мощности (интенсивности);</a:t>
          </a:r>
          <a:endParaRPr lang="ru-RU"/>
        </a:p>
      </dgm:t>
    </dgm:pt>
    <dgm:pt modelId="{A45E7955-1D43-42C2-83C6-1A22C7294E27}" type="parTrans" cxnId="{15C51C1E-C519-4AAC-851D-AF5E7695379D}">
      <dgm:prSet/>
      <dgm:spPr/>
      <dgm:t>
        <a:bodyPr/>
        <a:lstStyle/>
        <a:p>
          <a:endParaRPr lang="ru-RU"/>
        </a:p>
      </dgm:t>
    </dgm:pt>
    <dgm:pt modelId="{D0EF606A-B2C5-44F2-9405-72C662BFE28C}" type="sibTrans" cxnId="{15C51C1E-C519-4AAC-851D-AF5E7695379D}">
      <dgm:prSet/>
      <dgm:spPr/>
      <dgm:t>
        <a:bodyPr/>
        <a:lstStyle/>
        <a:p>
          <a:endParaRPr lang="ru-RU"/>
        </a:p>
      </dgm:t>
    </dgm:pt>
    <dgm:pt modelId="{73C60F9B-F144-49FD-8BFF-1A88D46457FB}">
      <dgm:prSet/>
      <dgm:spPr/>
      <dgm:t>
        <a:bodyPr/>
        <a:lstStyle/>
        <a:p>
          <a:r>
            <a:rPr lang="ru-RU" smtClean="0"/>
            <a:t>объему;</a:t>
          </a:r>
          <a:endParaRPr lang="ru-RU"/>
        </a:p>
      </dgm:t>
    </dgm:pt>
    <dgm:pt modelId="{BE901EB0-1659-40D1-9455-1CA554D5EDBE}" type="parTrans" cxnId="{DF49C506-0E48-4751-9505-0F0CAC9A6817}">
      <dgm:prSet/>
      <dgm:spPr/>
      <dgm:t>
        <a:bodyPr/>
        <a:lstStyle/>
        <a:p>
          <a:endParaRPr lang="ru-RU"/>
        </a:p>
      </dgm:t>
    </dgm:pt>
    <dgm:pt modelId="{A30B9246-F4B5-4988-84DD-B92BEA83DBD8}" type="sibTrans" cxnId="{DF49C506-0E48-4751-9505-0F0CAC9A6817}">
      <dgm:prSet/>
      <dgm:spPr/>
      <dgm:t>
        <a:bodyPr/>
        <a:lstStyle/>
        <a:p>
          <a:endParaRPr lang="ru-RU"/>
        </a:p>
      </dgm:t>
    </dgm:pt>
    <dgm:pt modelId="{A3269927-C631-4326-8978-7DDC5717EF0A}">
      <dgm:prSet/>
      <dgm:spPr/>
      <dgm:t>
        <a:bodyPr/>
        <a:lstStyle/>
        <a:p>
          <a:r>
            <a:rPr lang="ru-RU" smtClean="0"/>
            <a:t>кратности (продолжительности интервалов отдыха между занятиями);</a:t>
          </a:r>
          <a:endParaRPr lang="ru-RU"/>
        </a:p>
      </dgm:t>
    </dgm:pt>
    <dgm:pt modelId="{37450CAC-5445-4487-9E6A-452BA46BB95D}" type="parTrans" cxnId="{EC2EC629-D3F2-45C1-8454-10D5C311FF31}">
      <dgm:prSet/>
      <dgm:spPr/>
      <dgm:t>
        <a:bodyPr/>
        <a:lstStyle/>
        <a:p>
          <a:endParaRPr lang="ru-RU"/>
        </a:p>
      </dgm:t>
    </dgm:pt>
    <dgm:pt modelId="{5F06E5B7-2D03-4319-9CEA-86E048CD1409}" type="sibTrans" cxnId="{EC2EC629-D3F2-45C1-8454-10D5C311FF31}">
      <dgm:prSet/>
      <dgm:spPr/>
      <dgm:t>
        <a:bodyPr/>
        <a:lstStyle/>
        <a:p>
          <a:endParaRPr lang="ru-RU"/>
        </a:p>
      </dgm:t>
    </dgm:pt>
    <dgm:pt modelId="{656DF403-44F8-4956-9BC2-7E14BA47E552}">
      <dgm:prSet/>
      <dgm:spPr/>
      <dgm:t>
        <a:bodyPr/>
        <a:lstStyle/>
        <a:p>
          <a:r>
            <a:rPr lang="ru-RU" dirty="0" smtClean="0"/>
            <a:t>характеру отдыха (активный, пассивный);</a:t>
          </a:r>
          <a:endParaRPr lang="ru-RU" dirty="0"/>
        </a:p>
      </dgm:t>
    </dgm:pt>
    <dgm:pt modelId="{DAE98682-A1DD-41A2-925F-46FFEBA4BDD4}" type="parTrans" cxnId="{9D544A23-642F-4FA7-91DE-1F64C65C1921}">
      <dgm:prSet/>
      <dgm:spPr/>
      <dgm:t>
        <a:bodyPr/>
        <a:lstStyle/>
        <a:p>
          <a:endParaRPr lang="ru-RU"/>
        </a:p>
      </dgm:t>
    </dgm:pt>
    <dgm:pt modelId="{244D1113-AEB6-4790-BFF3-7AD284E17BF1}" type="sibTrans" cxnId="{9D544A23-642F-4FA7-91DE-1F64C65C1921}">
      <dgm:prSet/>
      <dgm:spPr/>
      <dgm:t>
        <a:bodyPr/>
        <a:lstStyle/>
        <a:p>
          <a:endParaRPr lang="ru-RU"/>
        </a:p>
      </dgm:t>
    </dgm:pt>
    <dgm:pt modelId="{004F722F-25D9-4532-87A4-66D20BC73338}">
      <dgm:prSet/>
      <dgm:spPr/>
      <dgm:t>
        <a:bodyPr/>
        <a:lstStyle/>
        <a:p>
          <a:r>
            <a:rPr lang="ru-RU" dirty="0" smtClean="0"/>
            <a:t>координационной сложности упражнений</a:t>
          </a:r>
          <a:endParaRPr lang="ru-RU" dirty="0"/>
        </a:p>
      </dgm:t>
    </dgm:pt>
    <dgm:pt modelId="{8D14D6D5-9EB2-4F1D-AAB2-C0D4858947A0}" type="parTrans" cxnId="{F22C9626-83BC-45D0-BCCC-9DB0F31C71A3}">
      <dgm:prSet/>
      <dgm:spPr/>
      <dgm:t>
        <a:bodyPr/>
        <a:lstStyle/>
        <a:p>
          <a:endParaRPr lang="ru-RU"/>
        </a:p>
      </dgm:t>
    </dgm:pt>
    <dgm:pt modelId="{9A070BFF-011E-4C47-A0FD-4CD089DC29CB}" type="sibTrans" cxnId="{F22C9626-83BC-45D0-BCCC-9DB0F31C71A3}">
      <dgm:prSet/>
      <dgm:spPr/>
      <dgm:t>
        <a:bodyPr/>
        <a:lstStyle/>
        <a:p>
          <a:endParaRPr lang="ru-RU"/>
        </a:p>
      </dgm:t>
    </dgm:pt>
    <dgm:pt modelId="{3E5423A7-999B-4866-8F79-C077BA92AD3A}" type="pres">
      <dgm:prSet presAssocID="{781DF5F3-C5DB-40B8-BE25-BBFA0151F5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4622A5-E501-4DFC-8146-8C8F8F3FCA59}" type="pres">
      <dgm:prSet presAssocID="{8FBDF903-1167-4291-91F5-20AF37EBB97C}" presName="parentLin" presStyleCnt="0"/>
      <dgm:spPr/>
    </dgm:pt>
    <dgm:pt modelId="{57ED05D3-1F9C-451D-AAAA-D1B5C58061E5}" type="pres">
      <dgm:prSet presAssocID="{8FBDF903-1167-4291-91F5-20AF37EBB97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2850773-BA1A-410C-98B2-C0C90A44A3EF}" type="pres">
      <dgm:prSet presAssocID="{8FBDF903-1167-4291-91F5-20AF37EBB9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43918-5338-465B-A65E-DD350AB537D4}" type="pres">
      <dgm:prSet presAssocID="{8FBDF903-1167-4291-91F5-20AF37EBB97C}" presName="negativeSpace" presStyleCnt="0"/>
      <dgm:spPr/>
    </dgm:pt>
    <dgm:pt modelId="{11307BE4-99C0-4DB1-AB0F-084A58A2039E}" type="pres">
      <dgm:prSet presAssocID="{8FBDF903-1167-4291-91F5-20AF37EBB97C}" presName="childText" presStyleLbl="conFgAcc1" presStyleIdx="0" presStyleCnt="1" custScaleY="82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D7BAC-7056-461B-9639-6205CD0B87A9}" srcId="{781DF5F3-C5DB-40B8-BE25-BBFA0151F514}" destId="{8FBDF903-1167-4291-91F5-20AF37EBB97C}" srcOrd="0" destOrd="0" parTransId="{F42D7D5A-E926-4050-BC74-6C969051758E}" sibTransId="{CAD0556F-1EF0-4210-8961-7DD0DFE53C39}"/>
    <dgm:cxn modelId="{D0C58100-5A56-4071-ACE4-10A2F0794BF4}" type="presOf" srcId="{A3269927-C631-4326-8978-7DDC5717EF0A}" destId="{11307BE4-99C0-4DB1-AB0F-084A58A2039E}" srcOrd="0" destOrd="2" presId="urn:microsoft.com/office/officeart/2005/8/layout/list1"/>
    <dgm:cxn modelId="{9D544A23-642F-4FA7-91DE-1F64C65C1921}" srcId="{8FBDF903-1167-4291-91F5-20AF37EBB97C}" destId="{656DF403-44F8-4956-9BC2-7E14BA47E552}" srcOrd="3" destOrd="0" parTransId="{DAE98682-A1DD-41A2-925F-46FFEBA4BDD4}" sibTransId="{244D1113-AEB6-4790-BFF3-7AD284E17BF1}"/>
    <dgm:cxn modelId="{F1BFE2D3-8458-4F18-93E0-5D6C61AB1103}" type="presOf" srcId="{656DF403-44F8-4956-9BC2-7E14BA47E552}" destId="{11307BE4-99C0-4DB1-AB0F-084A58A2039E}" srcOrd="0" destOrd="3" presId="urn:microsoft.com/office/officeart/2005/8/layout/list1"/>
    <dgm:cxn modelId="{F22C9626-83BC-45D0-BCCC-9DB0F31C71A3}" srcId="{8FBDF903-1167-4291-91F5-20AF37EBB97C}" destId="{004F722F-25D9-4532-87A4-66D20BC73338}" srcOrd="4" destOrd="0" parTransId="{8D14D6D5-9EB2-4F1D-AAB2-C0D4858947A0}" sibTransId="{9A070BFF-011E-4C47-A0FD-4CD089DC29CB}"/>
    <dgm:cxn modelId="{97084C0A-1C1A-40EC-B510-C4B50DF676B5}" type="presOf" srcId="{73C60F9B-F144-49FD-8BFF-1A88D46457FB}" destId="{11307BE4-99C0-4DB1-AB0F-084A58A2039E}" srcOrd="0" destOrd="1" presId="urn:microsoft.com/office/officeart/2005/8/layout/list1"/>
    <dgm:cxn modelId="{F191CA1E-60D3-4122-AAE3-F7EB69C7EA42}" type="presOf" srcId="{004F722F-25D9-4532-87A4-66D20BC73338}" destId="{11307BE4-99C0-4DB1-AB0F-084A58A2039E}" srcOrd="0" destOrd="4" presId="urn:microsoft.com/office/officeart/2005/8/layout/list1"/>
    <dgm:cxn modelId="{498360A6-E857-4BEE-833F-F0C8A6332C59}" type="presOf" srcId="{8FBDF903-1167-4291-91F5-20AF37EBB97C}" destId="{02850773-BA1A-410C-98B2-C0C90A44A3EF}" srcOrd="1" destOrd="0" presId="urn:microsoft.com/office/officeart/2005/8/layout/list1"/>
    <dgm:cxn modelId="{15C51C1E-C519-4AAC-851D-AF5E7695379D}" srcId="{8FBDF903-1167-4291-91F5-20AF37EBB97C}" destId="{08940107-28D0-4378-957C-14A6B67123BF}" srcOrd="0" destOrd="0" parTransId="{A45E7955-1D43-42C2-83C6-1A22C7294E27}" sibTransId="{D0EF606A-B2C5-44F2-9405-72C662BFE28C}"/>
    <dgm:cxn modelId="{EC2EC629-D3F2-45C1-8454-10D5C311FF31}" srcId="{8FBDF903-1167-4291-91F5-20AF37EBB97C}" destId="{A3269927-C631-4326-8978-7DDC5717EF0A}" srcOrd="2" destOrd="0" parTransId="{37450CAC-5445-4487-9E6A-452BA46BB95D}" sibTransId="{5F06E5B7-2D03-4319-9CEA-86E048CD1409}"/>
    <dgm:cxn modelId="{CD2FA7C2-EB45-4AC0-AE00-9FF80D4475E3}" type="presOf" srcId="{08940107-28D0-4378-957C-14A6B67123BF}" destId="{11307BE4-99C0-4DB1-AB0F-084A58A2039E}" srcOrd="0" destOrd="0" presId="urn:microsoft.com/office/officeart/2005/8/layout/list1"/>
    <dgm:cxn modelId="{2E28BD7A-A457-4FFF-ACEA-1B101F66A2EF}" type="presOf" srcId="{781DF5F3-C5DB-40B8-BE25-BBFA0151F514}" destId="{3E5423A7-999B-4866-8F79-C077BA92AD3A}" srcOrd="0" destOrd="0" presId="urn:microsoft.com/office/officeart/2005/8/layout/list1"/>
    <dgm:cxn modelId="{4534627D-5BC7-48B2-9C1B-1A28F9631F21}" type="presOf" srcId="{8FBDF903-1167-4291-91F5-20AF37EBB97C}" destId="{57ED05D3-1F9C-451D-AAAA-D1B5C58061E5}" srcOrd="0" destOrd="0" presId="urn:microsoft.com/office/officeart/2005/8/layout/list1"/>
    <dgm:cxn modelId="{DF49C506-0E48-4751-9505-0F0CAC9A6817}" srcId="{8FBDF903-1167-4291-91F5-20AF37EBB97C}" destId="{73C60F9B-F144-49FD-8BFF-1A88D46457FB}" srcOrd="1" destOrd="0" parTransId="{BE901EB0-1659-40D1-9455-1CA554D5EDBE}" sibTransId="{A30B9246-F4B5-4988-84DD-B92BEA83DBD8}"/>
    <dgm:cxn modelId="{43BCC75F-20F0-47E8-B56C-E65D7A3067E9}" type="presParOf" srcId="{3E5423A7-999B-4866-8F79-C077BA92AD3A}" destId="{DE4622A5-E501-4DFC-8146-8C8F8F3FCA59}" srcOrd="0" destOrd="0" presId="urn:microsoft.com/office/officeart/2005/8/layout/list1"/>
    <dgm:cxn modelId="{3B4E3217-FA5A-4925-AB13-B4C7C037C6A8}" type="presParOf" srcId="{DE4622A5-E501-4DFC-8146-8C8F8F3FCA59}" destId="{57ED05D3-1F9C-451D-AAAA-D1B5C58061E5}" srcOrd="0" destOrd="0" presId="urn:microsoft.com/office/officeart/2005/8/layout/list1"/>
    <dgm:cxn modelId="{293B4274-BBD5-4F68-AFC8-FB49A489E5BD}" type="presParOf" srcId="{DE4622A5-E501-4DFC-8146-8C8F8F3FCA59}" destId="{02850773-BA1A-410C-98B2-C0C90A44A3EF}" srcOrd="1" destOrd="0" presId="urn:microsoft.com/office/officeart/2005/8/layout/list1"/>
    <dgm:cxn modelId="{FCE84989-9DFF-47C9-876B-5285AC41DF89}" type="presParOf" srcId="{3E5423A7-999B-4866-8F79-C077BA92AD3A}" destId="{7B743918-5338-465B-A65E-DD350AB537D4}" srcOrd="1" destOrd="0" presId="urn:microsoft.com/office/officeart/2005/8/layout/list1"/>
    <dgm:cxn modelId="{A8383EB1-59BF-4888-9E09-A5349D3EAF08}" type="presParOf" srcId="{3E5423A7-999B-4866-8F79-C077BA92AD3A}" destId="{11307BE4-99C0-4DB1-AB0F-084A58A2039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FC4AA3-E842-4C97-A6ED-E5D6B9E2D2F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07E6BAE-AF73-4344-B072-4D0A51E0C32D}">
      <dgm:prSet/>
      <dgm:spPr/>
      <dgm:t>
        <a:bodyPr/>
        <a:lstStyle/>
        <a:p>
          <a:pPr rtl="0"/>
          <a:r>
            <a:rPr lang="ru-RU" dirty="0" smtClean="0"/>
            <a:t>Относительная рабочая частота сердечных сокращений (%</a:t>
          </a:r>
          <a:r>
            <a:rPr lang="ru-RU" dirty="0" err="1" smtClean="0"/>
            <a:t>ЧССmax</a:t>
          </a:r>
          <a:r>
            <a:rPr lang="ru-RU" dirty="0" smtClean="0"/>
            <a:t>)</a:t>
          </a:r>
          <a:endParaRPr lang="ru-RU" dirty="0"/>
        </a:p>
      </dgm:t>
    </dgm:pt>
    <dgm:pt modelId="{CFA77021-AB3C-4926-8693-1F7DD7B4FE6C}" type="parTrans" cxnId="{ECC29516-1585-4927-A6F0-CB0EF9AE2438}">
      <dgm:prSet/>
      <dgm:spPr/>
      <dgm:t>
        <a:bodyPr/>
        <a:lstStyle/>
        <a:p>
          <a:endParaRPr lang="ru-RU"/>
        </a:p>
      </dgm:t>
    </dgm:pt>
    <dgm:pt modelId="{AA10EDC7-85D5-46F4-A02D-430978ECABD6}" type="sibTrans" cxnId="{ECC29516-1585-4927-A6F0-CB0EF9AE2438}">
      <dgm:prSet/>
      <dgm:spPr/>
      <dgm:t>
        <a:bodyPr/>
        <a:lstStyle/>
        <a:p>
          <a:endParaRPr lang="ru-RU"/>
        </a:p>
      </dgm:t>
    </dgm:pt>
    <dgm:pt modelId="{C0FB5E91-FCAD-4877-8426-BF7B8B2D6C22}">
      <dgm:prSet/>
      <dgm:spPr/>
      <dgm:t>
        <a:bodyPr/>
        <a:lstStyle/>
        <a:p>
          <a:pPr rtl="0"/>
          <a:r>
            <a:rPr lang="ru-RU" smtClean="0"/>
            <a:t>Приближенно ЧССmax можно рассчитать по формуле:</a:t>
          </a:r>
          <a:endParaRPr lang="ru-RU"/>
        </a:p>
      </dgm:t>
    </dgm:pt>
    <dgm:pt modelId="{E4577137-D958-4822-938E-4B47E6C75940}" type="parTrans" cxnId="{A002EB8C-49B1-4833-ADF5-FA00BE68895D}">
      <dgm:prSet/>
      <dgm:spPr/>
      <dgm:t>
        <a:bodyPr/>
        <a:lstStyle/>
        <a:p>
          <a:endParaRPr lang="ru-RU"/>
        </a:p>
      </dgm:t>
    </dgm:pt>
    <dgm:pt modelId="{8E6CEA80-0DA4-43FC-9293-C0647C9AA4FB}" type="sibTrans" cxnId="{A002EB8C-49B1-4833-ADF5-FA00BE68895D}">
      <dgm:prSet/>
      <dgm:spPr/>
      <dgm:t>
        <a:bodyPr/>
        <a:lstStyle/>
        <a:p>
          <a:endParaRPr lang="ru-RU"/>
        </a:p>
      </dgm:t>
    </dgm:pt>
    <dgm:pt modelId="{3A5FB1ED-9FF4-456D-8F6E-91D737DB1D49}">
      <dgm:prSet/>
      <dgm:spPr/>
      <dgm:t>
        <a:bodyPr/>
        <a:lstStyle/>
        <a:p>
          <a:pPr rtl="0"/>
          <a:r>
            <a:rPr lang="ru-RU" dirty="0" err="1" smtClean="0"/>
            <a:t>ЧССmax</a:t>
          </a:r>
          <a:r>
            <a:rPr lang="ru-RU" dirty="0" smtClean="0"/>
            <a:t> = 220 - возраст человека (лет).</a:t>
          </a:r>
          <a:endParaRPr lang="ru-RU" dirty="0"/>
        </a:p>
      </dgm:t>
    </dgm:pt>
    <dgm:pt modelId="{8B9D51AC-C68D-4BC0-AC4F-D19CBC3FC745}" type="parTrans" cxnId="{78BA52BA-F57C-44C3-AEAD-3240E65FEA7D}">
      <dgm:prSet/>
      <dgm:spPr/>
      <dgm:t>
        <a:bodyPr/>
        <a:lstStyle/>
        <a:p>
          <a:endParaRPr lang="ru-RU"/>
        </a:p>
      </dgm:t>
    </dgm:pt>
    <dgm:pt modelId="{688A0BBE-35B6-471F-A836-01F5959ED705}" type="sibTrans" cxnId="{78BA52BA-F57C-44C3-AEAD-3240E65FEA7D}">
      <dgm:prSet/>
      <dgm:spPr/>
      <dgm:t>
        <a:bodyPr/>
        <a:lstStyle/>
        <a:p>
          <a:endParaRPr lang="ru-RU"/>
        </a:p>
      </dgm:t>
    </dgm:pt>
    <dgm:pt modelId="{66E37615-F3FF-4A74-BC7C-549F67B6E640}">
      <dgm:prSet/>
      <dgm:spPr/>
      <dgm:t>
        <a:bodyPr/>
        <a:lstStyle/>
        <a:p>
          <a:pPr rtl="0"/>
          <a:r>
            <a:rPr lang="ru-RU" dirty="0" smtClean="0"/>
            <a:t>При определении интенсивности тренировочных нагрузок по ЧСС используются два показателя:</a:t>
          </a:r>
          <a:endParaRPr lang="ru-RU" dirty="0"/>
        </a:p>
      </dgm:t>
    </dgm:pt>
    <dgm:pt modelId="{571D2EA9-E93C-401E-A0D4-F457D850A4C0}" type="parTrans" cxnId="{1DB22C32-CAB7-4B60-9FF8-9579D41D6D0D}">
      <dgm:prSet/>
      <dgm:spPr/>
      <dgm:t>
        <a:bodyPr/>
        <a:lstStyle/>
        <a:p>
          <a:endParaRPr lang="ru-RU"/>
        </a:p>
      </dgm:t>
    </dgm:pt>
    <dgm:pt modelId="{919E388B-75CF-49B7-830C-166A08D0B827}" type="sibTrans" cxnId="{1DB22C32-CAB7-4B60-9FF8-9579D41D6D0D}">
      <dgm:prSet/>
      <dgm:spPr/>
      <dgm:t>
        <a:bodyPr/>
        <a:lstStyle/>
        <a:p>
          <a:endParaRPr lang="ru-RU"/>
        </a:p>
      </dgm:t>
    </dgm:pt>
    <dgm:pt modelId="{49F4A3AB-F20B-4E88-A794-CA9B0196C510}">
      <dgm:prSet/>
      <dgm:spPr/>
      <dgm:t>
        <a:bodyPr/>
        <a:lstStyle/>
        <a:p>
          <a:pPr rtl="0"/>
          <a:r>
            <a:rPr lang="ru-RU" dirty="0" smtClean="0"/>
            <a:t>Примерные показатели ЧСС у здоровых людей, занимающихся спортом:</a:t>
          </a:r>
          <a:endParaRPr lang="ru-RU" dirty="0"/>
        </a:p>
      </dgm:t>
    </dgm:pt>
    <dgm:pt modelId="{62FB50DC-B88E-4017-8D28-853E6194A816}" type="parTrans" cxnId="{DC32194F-E118-4E46-90FB-CCE65656B1BA}">
      <dgm:prSet/>
      <dgm:spPr/>
      <dgm:t>
        <a:bodyPr/>
        <a:lstStyle/>
        <a:p>
          <a:endParaRPr lang="ru-RU"/>
        </a:p>
      </dgm:t>
    </dgm:pt>
    <dgm:pt modelId="{8D091486-4EB9-4CD9-8ABC-5388E557D9FA}" type="sibTrans" cxnId="{DC32194F-E118-4E46-90FB-CCE65656B1BA}">
      <dgm:prSet/>
      <dgm:spPr/>
      <dgm:t>
        <a:bodyPr/>
        <a:lstStyle/>
        <a:p>
          <a:endParaRPr lang="ru-RU"/>
        </a:p>
      </dgm:t>
    </dgm:pt>
    <dgm:pt modelId="{5CE5D5DE-0801-486B-B3E8-AA36A28314C4}">
      <dgm:prSet/>
      <dgm:spPr/>
      <dgm:t>
        <a:bodyPr/>
        <a:lstStyle/>
        <a:p>
          <a:pPr rtl="0"/>
          <a:r>
            <a:rPr lang="ru-RU" dirty="0" smtClean="0"/>
            <a:t>Оптимальная зона интенсивности работы составляет</a:t>
          </a:r>
          <a:endParaRPr lang="ru-RU" dirty="0"/>
        </a:p>
      </dgm:t>
    </dgm:pt>
    <dgm:pt modelId="{775D8919-38A1-4F2E-A316-1485C48BA2E8}" type="parTrans" cxnId="{FC877430-203A-4364-93B0-CBBDB3AEEF8C}">
      <dgm:prSet/>
      <dgm:spPr/>
      <dgm:t>
        <a:bodyPr/>
        <a:lstStyle/>
        <a:p>
          <a:endParaRPr lang="ru-RU"/>
        </a:p>
      </dgm:t>
    </dgm:pt>
    <dgm:pt modelId="{D50944E9-0571-431B-A4E5-65BFD860D32B}" type="sibTrans" cxnId="{FC877430-203A-4364-93B0-CBBDB3AEEF8C}">
      <dgm:prSet/>
      <dgm:spPr/>
      <dgm:t>
        <a:bodyPr/>
        <a:lstStyle/>
        <a:p>
          <a:endParaRPr lang="ru-RU"/>
        </a:p>
      </dgm:t>
    </dgm:pt>
    <dgm:pt modelId="{A42DE972-7D32-41B7-999C-EF841B2CE9E8}">
      <dgm:prSet/>
      <dgm:spPr/>
      <dgm:t>
        <a:bodyPr/>
        <a:lstStyle/>
        <a:p>
          <a:pPr rtl="0"/>
          <a:r>
            <a:rPr lang="ru-RU" dirty="0" smtClean="0"/>
            <a:t>это выраженное в процентах отношение частоты сердечных сокращений во время нагрузки и максимальной частоты сердечных сокращений для данного человека.</a:t>
          </a:r>
          <a:endParaRPr lang="ru-RU" dirty="0"/>
        </a:p>
      </dgm:t>
    </dgm:pt>
    <dgm:pt modelId="{809413B8-13BC-4F16-961A-FBE3C3E52BD0}" type="parTrans" cxnId="{A6DD0C2C-E377-4734-81F5-223AA0AF6C40}">
      <dgm:prSet/>
      <dgm:spPr/>
      <dgm:t>
        <a:bodyPr/>
        <a:lstStyle/>
        <a:p>
          <a:endParaRPr lang="ru-RU"/>
        </a:p>
      </dgm:t>
    </dgm:pt>
    <dgm:pt modelId="{923B1091-E1FD-4FC9-95B1-B8E5A42F88F1}" type="sibTrans" cxnId="{A6DD0C2C-E377-4734-81F5-223AA0AF6C40}">
      <dgm:prSet/>
      <dgm:spPr/>
      <dgm:t>
        <a:bodyPr/>
        <a:lstStyle/>
        <a:p>
          <a:endParaRPr lang="ru-RU"/>
        </a:p>
      </dgm:t>
    </dgm:pt>
    <dgm:pt modelId="{26B47C1F-E4FE-4C18-9C05-67014B6EE526}">
      <dgm:prSet/>
      <dgm:spPr/>
      <dgm:t>
        <a:bodyPr/>
        <a:lstStyle/>
        <a:p>
          <a:pPr rtl="0"/>
          <a:r>
            <a:rPr lang="ru-RU" smtClean="0"/>
            <a:t>пороговая </a:t>
          </a:r>
          <a:r>
            <a:rPr lang="ru-RU" dirty="0" smtClean="0"/>
            <a:t>и пиковая частота сердечных сокращений. </a:t>
          </a:r>
          <a:endParaRPr lang="ru-RU" dirty="0"/>
        </a:p>
      </dgm:t>
    </dgm:pt>
    <dgm:pt modelId="{D19A255E-EDEA-4941-A9E3-FB671758B5DD}" type="parTrans" cxnId="{241D1D6D-5072-41D2-B6B0-B7D082353C68}">
      <dgm:prSet/>
      <dgm:spPr/>
      <dgm:t>
        <a:bodyPr/>
        <a:lstStyle/>
        <a:p>
          <a:endParaRPr lang="ru-RU"/>
        </a:p>
      </dgm:t>
    </dgm:pt>
    <dgm:pt modelId="{F63C0026-C037-4323-BED2-9E7BDD51EB16}" type="sibTrans" cxnId="{241D1D6D-5072-41D2-B6B0-B7D082353C68}">
      <dgm:prSet/>
      <dgm:spPr/>
      <dgm:t>
        <a:bodyPr/>
        <a:lstStyle/>
        <a:p>
          <a:endParaRPr lang="ru-RU"/>
        </a:p>
      </dgm:t>
    </dgm:pt>
    <dgm:pt modelId="{7E4AEF56-10ED-43C4-8B3C-1FAFC4BB17EC}">
      <dgm:prSet/>
      <dgm:spPr/>
      <dgm:t>
        <a:bodyPr/>
        <a:lstStyle/>
        <a:p>
          <a:pPr rtl="0"/>
          <a:r>
            <a:rPr lang="ru-RU" smtClean="0"/>
            <a:t>пороговая </a:t>
          </a:r>
          <a:r>
            <a:rPr lang="ru-RU" dirty="0" smtClean="0"/>
            <a:t>- 75% и пиковая - 95% от максимальной частоты сердечных сокращений</a:t>
          </a:r>
          <a:endParaRPr lang="ru-RU" dirty="0"/>
        </a:p>
      </dgm:t>
    </dgm:pt>
    <dgm:pt modelId="{C1BF0165-7FC5-4F67-9E61-FCFADE6779BB}" type="parTrans" cxnId="{E828D079-26CD-4410-BB73-710D0A5827B5}">
      <dgm:prSet/>
      <dgm:spPr/>
      <dgm:t>
        <a:bodyPr/>
        <a:lstStyle/>
        <a:p>
          <a:endParaRPr lang="ru-RU"/>
        </a:p>
      </dgm:t>
    </dgm:pt>
    <dgm:pt modelId="{2203B8F9-1ED2-4B57-8027-F801595CA621}" type="sibTrans" cxnId="{E828D079-26CD-4410-BB73-710D0A5827B5}">
      <dgm:prSet/>
      <dgm:spPr/>
      <dgm:t>
        <a:bodyPr/>
        <a:lstStyle/>
        <a:p>
          <a:endParaRPr lang="ru-RU"/>
        </a:p>
      </dgm:t>
    </dgm:pt>
    <dgm:pt modelId="{15A7C030-6432-45AE-8DDB-DAC474298BEC}">
      <dgm:prSet/>
      <dgm:spPr/>
      <dgm:t>
        <a:bodyPr/>
        <a:lstStyle/>
        <a:p>
          <a:pPr rtl="0"/>
          <a:r>
            <a:rPr lang="ru-RU" smtClean="0"/>
            <a:t> </a:t>
          </a:r>
          <a:r>
            <a:rPr lang="ru-RU" dirty="0" smtClean="0"/>
            <a:t>от максимальной для начинающих – 60 %, ЧСС, а для достаточно подготовленных – 70–85 %.</a:t>
          </a:r>
          <a:endParaRPr lang="ru-RU" dirty="0"/>
        </a:p>
      </dgm:t>
    </dgm:pt>
    <dgm:pt modelId="{8ED068BB-CA3F-4C7F-AE13-2A77EB1860EE}" type="parTrans" cxnId="{B6207BE9-28B5-4E25-9303-8A520CA93760}">
      <dgm:prSet/>
      <dgm:spPr/>
      <dgm:t>
        <a:bodyPr/>
        <a:lstStyle/>
        <a:p>
          <a:endParaRPr lang="ru-RU"/>
        </a:p>
      </dgm:t>
    </dgm:pt>
    <dgm:pt modelId="{60CA0E75-2F9D-44BA-B965-ED759532D5E9}" type="sibTrans" cxnId="{B6207BE9-28B5-4E25-9303-8A520CA93760}">
      <dgm:prSet/>
      <dgm:spPr/>
      <dgm:t>
        <a:bodyPr/>
        <a:lstStyle/>
        <a:p>
          <a:endParaRPr lang="ru-RU"/>
        </a:p>
      </dgm:t>
    </dgm:pt>
    <dgm:pt modelId="{0D4598BC-7B99-426B-8A5F-B6647C602424}" type="pres">
      <dgm:prSet presAssocID="{90FC4AA3-E842-4C97-A6ED-E5D6B9E2D2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DC7298-6C4F-4D8F-B619-F4DCF045200D}" type="pres">
      <dgm:prSet presAssocID="{607E6BAE-AF73-4344-B072-4D0A51E0C32D}" presName="linNode" presStyleCnt="0"/>
      <dgm:spPr/>
    </dgm:pt>
    <dgm:pt modelId="{3F84C309-C58B-4E3D-BB7E-483E5F37B0AA}" type="pres">
      <dgm:prSet presAssocID="{607E6BAE-AF73-4344-B072-4D0A51E0C32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5B5D5-C423-42FD-A25D-CD801A77F325}" type="pres">
      <dgm:prSet presAssocID="{607E6BAE-AF73-4344-B072-4D0A51E0C32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AE30E-3400-4CA1-83C3-17C14452642D}" type="pres">
      <dgm:prSet presAssocID="{AA10EDC7-85D5-46F4-A02D-430978ECABD6}" presName="sp" presStyleCnt="0"/>
      <dgm:spPr/>
    </dgm:pt>
    <dgm:pt modelId="{E15E8605-72C7-4347-BBB9-2CFCE890DE29}" type="pres">
      <dgm:prSet presAssocID="{C0FB5E91-FCAD-4877-8426-BF7B8B2D6C22}" presName="linNode" presStyleCnt="0"/>
      <dgm:spPr/>
    </dgm:pt>
    <dgm:pt modelId="{4BB51C7E-5644-4E10-84D1-0E10F13BC723}" type="pres">
      <dgm:prSet presAssocID="{C0FB5E91-FCAD-4877-8426-BF7B8B2D6C2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98192-A936-4E60-B20D-DBAA873097DD}" type="pres">
      <dgm:prSet presAssocID="{C0FB5E91-FCAD-4877-8426-BF7B8B2D6C22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8DBCB-2D84-4A91-A0AC-FB9D45619C75}" type="pres">
      <dgm:prSet presAssocID="{8E6CEA80-0DA4-43FC-9293-C0647C9AA4FB}" presName="sp" presStyleCnt="0"/>
      <dgm:spPr/>
    </dgm:pt>
    <dgm:pt modelId="{F4A61208-9B47-4DC8-AD94-37D3240AFCF4}" type="pres">
      <dgm:prSet presAssocID="{66E37615-F3FF-4A74-BC7C-549F67B6E640}" presName="linNode" presStyleCnt="0"/>
      <dgm:spPr/>
    </dgm:pt>
    <dgm:pt modelId="{684356D7-CCA3-430A-AD71-07A4D208BD89}" type="pres">
      <dgm:prSet presAssocID="{66E37615-F3FF-4A74-BC7C-549F67B6E64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88141-761F-40AE-955E-52A576225145}" type="pres">
      <dgm:prSet presAssocID="{66E37615-F3FF-4A74-BC7C-549F67B6E64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C3BBF-85FA-481C-B3EC-C68B84041F0B}" type="pres">
      <dgm:prSet presAssocID="{919E388B-75CF-49B7-830C-166A08D0B827}" presName="sp" presStyleCnt="0"/>
      <dgm:spPr/>
    </dgm:pt>
    <dgm:pt modelId="{9025585B-9ED3-4E78-AA72-5D962132061F}" type="pres">
      <dgm:prSet presAssocID="{49F4A3AB-F20B-4E88-A794-CA9B0196C510}" presName="linNode" presStyleCnt="0"/>
      <dgm:spPr/>
    </dgm:pt>
    <dgm:pt modelId="{AED40716-2D80-4A23-A872-C550DF3ED327}" type="pres">
      <dgm:prSet presAssocID="{49F4A3AB-F20B-4E88-A794-CA9B0196C51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41F95-861E-44C2-815B-396190512356}" type="pres">
      <dgm:prSet presAssocID="{49F4A3AB-F20B-4E88-A794-CA9B0196C51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CFC74-7ACC-4B2A-B50C-57E74A53AA2C}" type="pres">
      <dgm:prSet presAssocID="{8D091486-4EB9-4CD9-8ABC-5388E557D9FA}" presName="sp" presStyleCnt="0"/>
      <dgm:spPr/>
    </dgm:pt>
    <dgm:pt modelId="{E7A85111-2792-45E4-BF60-D776DCC8DD23}" type="pres">
      <dgm:prSet presAssocID="{5CE5D5DE-0801-486B-B3E8-AA36A28314C4}" presName="linNode" presStyleCnt="0"/>
      <dgm:spPr/>
    </dgm:pt>
    <dgm:pt modelId="{C6455E3E-7973-4830-ABC3-763FD3952B34}" type="pres">
      <dgm:prSet presAssocID="{5CE5D5DE-0801-486B-B3E8-AA36A28314C4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A3E10-CB22-4ADC-BBA1-0191D0D364CE}" type="pres">
      <dgm:prSet presAssocID="{5CE5D5DE-0801-486B-B3E8-AA36A28314C4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32194F-E118-4E46-90FB-CCE65656B1BA}" srcId="{90FC4AA3-E842-4C97-A6ED-E5D6B9E2D2F9}" destId="{49F4A3AB-F20B-4E88-A794-CA9B0196C510}" srcOrd="3" destOrd="0" parTransId="{62FB50DC-B88E-4017-8D28-853E6194A816}" sibTransId="{8D091486-4EB9-4CD9-8ABC-5388E557D9FA}"/>
    <dgm:cxn modelId="{A002EB8C-49B1-4833-ADF5-FA00BE68895D}" srcId="{90FC4AA3-E842-4C97-A6ED-E5D6B9E2D2F9}" destId="{C0FB5E91-FCAD-4877-8426-BF7B8B2D6C22}" srcOrd="1" destOrd="0" parTransId="{E4577137-D958-4822-938E-4B47E6C75940}" sibTransId="{8E6CEA80-0DA4-43FC-9293-C0647C9AA4FB}"/>
    <dgm:cxn modelId="{78BA52BA-F57C-44C3-AEAD-3240E65FEA7D}" srcId="{C0FB5E91-FCAD-4877-8426-BF7B8B2D6C22}" destId="{3A5FB1ED-9FF4-456D-8F6E-91D737DB1D49}" srcOrd="0" destOrd="0" parTransId="{8B9D51AC-C68D-4BC0-AC4F-D19CBC3FC745}" sibTransId="{688A0BBE-35B6-471F-A836-01F5959ED705}"/>
    <dgm:cxn modelId="{ABE707FD-CF0C-441F-9020-46C587A884E2}" type="presOf" srcId="{3A5FB1ED-9FF4-456D-8F6E-91D737DB1D49}" destId="{05398192-A936-4E60-B20D-DBAA873097DD}" srcOrd="0" destOrd="0" presId="urn:microsoft.com/office/officeart/2005/8/layout/vList5"/>
    <dgm:cxn modelId="{27A98EA0-B575-4AA0-B06E-56F8011A3263}" type="presOf" srcId="{66E37615-F3FF-4A74-BC7C-549F67B6E640}" destId="{684356D7-CCA3-430A-AD71-07A4D208BD89}" srcOrd="0" destOrd="0" presId="urn:microsoft.com/office/officeart/2005/8/layout/vList5"/>
    <dgm:cxn modelId="{58EA0B87-935F-413B-A9F2-5C81E8D71051}" type="presOf" srcId="{607E6BAE-AF73-4344-B072-4D0A51E0C32D}" destId="{3F84C309-C58B-4E3D-BB7E-483E5F37B0AA}" srcOrd="0" destOrd="0" presId="urn:microsoft.com/office/officeart/2005/8/layout/vList5"/>
    <dgm:cxn modelId="{13D8F639-7A23-4531-9A5A-D9A2257408F0}" type="presOf" srcId="{A42DE972-7D32-41B7-999C-EF841B2CE9E8}" destId="{A075B5D5-C423-42FD-A25D-CD801A77F325}" srcOrd="0" destOrd="0" presId="urn:microsoft.com/office/officeart/2005/8/layout/vList5"/>
    <dgm:cxn modelId="{FC877430-203A-4364-93B0-CBBDB3AEEF8C}" srcId="{90FC4AA3-E842-4C97-A6ED-E5D6B9E2D2F9}" destId="{5CE5D5DE-0801-486B-B3E8-AA36A28314C4}" srcOrd="4" destOrd="0" parTransId="{775D8919-38A1-4F2E-A316-1485C48BA2E8}" sibTransId="{D50944E9-0571-431B-A4E5-65BFD860D32B}"/>
    <dgm:cxn modelId="{ECC29516-1585-4927-A6F0-CB0EF9AE2438}" srcId="{90FC4AA3-E842-4C97-A6ED-E5D6B9E2D2F9}" destId="{607E6BAE-AF73-4344-B072-4D0A51E0C32D}" srcOrd="0" destOrd="0" parTransId="{CFA77021-AB3C-4926-8693-1F7DD7B4FE6C}" sibTransId="{AA10EDC7-85D5-46F4-A02D-430978ECABD6}"/>
    <dgm:cxn modelId="{1DB22C32-CAB7-4B60-9FF8-9579D41D6D0D}" srcId="{90FC4AA3-E842-4C97-A6ED-E5D6B9E2D2F9}" destId="{66E37615-F3FF-4A74-BC7C-549F67B6E640}" srcOrd="2" destOrd="0" parTransId="{571D2EA9-E93C-401E-A0D4-F457D850A4C0}" sibTransId="{919E388B-75CF-49B7-830C-166A08D0B827}"/>
    <dgm:cxn modelId="{06EDCD29-F20A-4FD3-94C8-7CBAA39FDF5A}" type="presOf" srcId="{49F4A3AB-F20B-4E88-A794-CA9B0196C510}" destId="{AED40716-2D80-4A23-A872-C550DF3ED327}" srcOrd="0" destOrd="0" presId="urn:microsoft.com/office/officeart/2005/8/layout/vList5"/>
    <dgm:cxn modelId="{9CD1CD5C-73DF-4954-83BA-A5CFB393C763}" type="presOf" srcId="{15A7C030-6432-45AE-8DDB-DAC474298BEC}" destId="{8D3A3E10-CB22-4ADC-BBA1-0191D0D364CE}" srcOrd="0" destOrd="0" presId="urn:microsoft.com/office/officeart/2005/8/layout/vList5"/>
    <dgm:cxn modelId="{241D1D6D-5072-41D2-B6B0-B7D082353C68}" srcId="{66E37615-F3FF-4A74-BC7C-549F67B6E640}" destId="{26B47C1F-E4FE-4C18-9C05-67014B6EE526}" srcOrd="0" destOrd="0" parTransId="{D19A255E-EDEA-4941-A9E3-FB671758B5DD}" sibTransId="{F63C0026-C037-4323-BED2-9E7BDD51EB16}"/>
    <dgm:cxn modelId="{FD3870CB-7908-4B0D-B015-BCC4A0C57CA5}" type="presOf" srcId="{26B47C1F-E4FE-4C18-9C05-67014B6EE526}" destId="{8E588141-761F-40AE-955E-52A576225145}" srcOrd="0" destOrd="0" presId="urn:microsoft.com/office/officeart/2005/8/layout/vList5"/>
    <dgm:cxn modelId="{49C411B5-B0B7-40F8-AF1D-B31D772BE8EA}" type="presOf" srcId="{7E4AEF56-10ED-43C4-8B3C-1FAFC4BB17EC}" destId="{1EE41F95-861E-44C2-815B-396190512356}" srcOrd="0" destOrd="0" presId="urn:microsoft.com/office/officeart/2005/8/layout/vList5"/>
    <dgm:cxn modelId="{B6207BE9-28B5-4E25-9303-8A520CA93760}" srcId="{5CE5D5DE-0801-486B-B3E8-AA36A28314C4}" destId="{15A7C030-6432-45AE-8DDB-DAC474298BEC}" srcOrd="0" destOrd="0" parTransId="{8ED068BB-CA3F-4C7F-AE13-2A77EB1860EE}" sibTransId="{60CA0E75-2F9D-44BA-B965-ED759532D5E9}"/>
    <dgm:cxn modelId="{A6DD0C2C-E377-4734-81F5-223AA0AF6C40}" srcId="{607E6BAE-AF73-4344-B072-4D0A51E0C32D}" destId="{A42DE972-7D32-41B7-999C-EF841B2CE9E8}" srcOrd="0" destOrd="0" parTransId="{809413B8-13BC-4F16-961A-FBE3C3E52BD0}" sibTransId="{923B1091-E1FD-4FC9-95B1-B8E5A42F88F1}"/>
    <dgm:cxn modelId="{9CABEE90-9198-4FDF-AB45-526EA97CA419}" type="presOf" srcId="{5CE5D5DE-0801-486B-B3E8-AA36A28314C4}" destId="{C6455E3E-7973-4830-ABC3-763FD3952B34}" srcOrd="0" destOrd="0" presId="urn:microsoft.com/office/officeart/2005/8/layout/vList5"/>
    <dgm:cxn modelId="{E828D079-26CD-4410-BB73-710D0A5827B5}" srcId="{49F4A3AB-F20B-4E88-A794-CA9B0196C510}" destId="{7E4AEF56-10ED-43C4-8B3C-1FAFC4BB17EC}" srcOrd="0" destOrd="0" parTransId="{C1BF0165-7FC5-4F67-9E61-FCFADE6779BB}" sibTransId="{2203B8F9-1ED2-4B57-8027-F801595CA621}"/>
    <dgm:cxn modelId="{A2AC91B1-CF67-4F52-AAF1-6C64C36FF08A}" type="presOf" srcId="{90FC4AA3-E842-4C97-A6ED-E5D6B9E2D2F9}" destId="{0D4598BC-7B99-426B-8A5F-B6647C602424}" srcOrd="0" destOrd="0" presId="urn:microsoft.com/office/officeart/2005/8/layout/vList5"/>
    <dgm:cxn modelId="{213D90E6-7CB8-40BD-A6BB-326C47163D1B}" type="presOf" srcId="{C0FB5E91-FCAD-4877-8426-BF7B8B2D6C22}" destId="{4BB51C7E-5644-4E10-84D1-0E10F13BC723}" srcOrd="0" destOrd="0" presId="urn:microsoft.com/office/officeart/2005/8/layout/vList5"/>
    <dgm:cxn modelId="{B41F773C-D6B7-46D3-A447-CD42DAC5A558}" type="presParOf" srcId="{0D4598BC-7B99-426B-8A5F-B6647C602424}" destId="{00DC7298-6C4F-4D8F-B619-F4DCF045200D}" srcOrd="0" destOrd="0" presId="urn:microsoft.com/office/officeart/2005/8/layout/vList5"/>
    <dgm:cxn modelId="{E91B80D9-2056-4DD6-9469-E540AE7FD18C}" type="presParOf" srcId="{00DC7298-6C4F-4D8F-B619-F4DCF045200D}" destId="{3F84C309-C58B-4E3D-BB7E-483E5F37B0AA}" srcOrd="0" destOrd="0" presId="urn:microsoft.com/office/officeart/2005/8/layout/vList5"/>
    <dgm:cxn modelId="{80B0EA77-D8BC-4709-BEF9-590C404DBC55}" type="presParOf" srcId="{00DC7298-6C4F-4D8F-B619-F4DCF045200D}" destId="{A075B5D5-C423-42FD-A25D-CD801A77F325}" srcOrd="1" destOrd="0" presId="urn:microsoft.com/office/officeart/2005/8/layout/vList5"/>
    <dgm:cxn modelId="{94B4D64A-4190-4BA4-9988-37AEE77D58D1}" type="presParOf" srcId="{0D4598BC-7B99-426B-8A5F-B6647C602424}" destId="{181AE30E-3400-4CA1-83C3-17C14452642D}" srcOrd="1" destOrd="0" presId="urn:microsoft.com/office/officeart/2005/8/layout/vList5"/>
    <dgm:cxn modelId="{57E346BB-B8B7-4DF5-8D44-F6D48E705CBE}" type="presParOf" srcId="{0D4598BC-7B99-426B-8A5F-B6647C602424}" destId="{E15E8605-72C7-4347-BBB9-2CFCE890DE29}" srcOrd="2" destOrd="0" presId="urn:microsoft.com/office/officeart/2005/8/layout/vList5"/>
    <dgm:cxn modelId="{0B2D6F3A-8843-4A8A-A8B4-E9DD3B7FF179}" type="presParOf" srcId="{E15E8605-72C7-4347-BBB9-2CFCE890DE29}" destId="{4BB51C7E-5644-4E10-84D1-0E10F13BC723}" srcOrd="0" destOrd="0" presId="urn:microsoft.com/office/officeart/2005/8/layout/vList5"/>
    <dgm:cxn modelId="{C06C7DAD-FADE-4765-942A-4D2CAE090FA4}" type="presParOf" srcId="{E15E8605-72C7-4347-BBB9-2CFCE890DE29}" destId="{05398192-A936-4E60-B20D-DBAA873097DD}" srcOrd="1" destOrd="0" presId="urn:microsoft.com/office/officeart/2005/8/layout/vList5"/>
    <dgm:cxn modelId="{371C36CC-B955-4A8B-A9FA-D8A7A6EE9088}" type="presParOf" srcId="{0D4598BC-7B99-426B-8A5F-B6647C602424}" destId="{46D8DBCB-2D84-4A91-A0AC-FB9D45619C75}" srcOrd="3" destOrd="0" presId="urn:microsoft.com/office/officeart/2005/8/layout/vList5"/>
    <dgm:cxn modelId="{C8198FFD-E8A4-4894-A669-F2D8ED71331F}" type="presParOf" srcId="{0D4598BC-7B99-426B-8A5F-B6647C602424}" destId="{F4A61208-9B47-4DC8-AD94-37D3240AFCF4}" srcOrd="4" destOrd="0" presId="urn:microsoft.com/office/officeart/2005/8/layout/vList5"/>
    <dgm:cxn modelId="{38731B8B-782A-4E20-9A1D-7798ED593853}" type="presParOf" srcId="{F4A61208-9B47-4DC8-AD94-37D3240AFCF4}" destId="{684356D7-CCA3-430A-AD71-07A4D208BD89}" srcOrd="0" destOrd="0" presId="urn:microsoft.com/office/officeart/2005/8/layout/vList5"/>
    <dgm:cxn modelId="{A021F9B2-C726-4F68-9A53-C39785BC1B17}" type="presParOf" srcId="{F4A61208-9B47-4DC8-AD94-37D3240AFCF4}" destId="{8E588141-761F-40AE-955E-52A576225145}" srcOrd="1" destOrd="0" presId="urn:microsoft.com/office/officeart/2005/8/layout/vList5"/>
    <dgm:cxn modelId="{539583D1-C99F-462E-A285-6310924FB464}" type="presParOf" srcId="{0D4598BC-7B99-426B-8A5F-B6647C602424}" destId="{F57C3BBF-85FA-481C-B3EC-C68B84041F0B}" srcOrd="5" destOrd="0" presId="urn:microsoft.com/office/officeart/2005/8/layout/vList5"/>
    <dgm:cxn modelId="{9EEC686A-E27E-450B-817E-4EAACA766971}" type="presParOf" srcId="{0D4598BC-7B99-426B-8A5F-B6647C602424}" destId="{9025585B-9ED3-4E78-AA72-5D962132061F}" srcOrd="6" destOrd="0" presId="urn:microsoft.com/office/officeart/2005/8/layout/vList5"/>
    <dgm:cxn modelId="{F50D2C47-1B48-40D3-BB04-093A97599263}" type="presParOf" srcId="{9025585B-9ED3-4E78-AA72-5D962132061F}" destId="{AED40716-2D80-4A23-A872-C550DF3ED327}" srcOrd="0" destOrd="0" presId="urn:microsoft.com/office/officeart/2005/8/layout/vList5"/>
    <dgm:cxn modelId="{F4C09D08-4C8B-4492-810F-A27B1E03E751}" type="presParOf" srcId="{9025585B-9ED3-4E78-AA72-5D962132061F}" destId="{1EE41F95-861E-44C2-815B-396190512356}" srcOrd="1" destOrd="0" presId="urn:microsoft.com/office/officeart/2005/8/layout/vList5"/>
    <dgm:cxn modelId="{C1657DAE-E7F4-48F2-A73B-706C82FC37E5}" type="presParOf" srcId="{0D4598BC-7B99-426B-8A5F-B6647C602424}" destId="{F3FCFC74-7ACC-4B2A-B50C-57E74A53AA2C}" srcOrd="7" destOrd="0" presId="urn:microsoft.com/office/officeart/2005/8/layout/vList5"/>
    <dgm:cxn modelId="{01E32ECA-BC95-4968-805E-646EB1FAEA7A}" type="presParOf" srcId="{0D4598BC-7B99-426B-8A5F-B6647C602424}" destId="{E7A85111-2792-45E4-BF60-D776DCC8DD23}" srcOrd="8" destOrd="0" presId="urn:microsoft.com/office/officeart/2005/8/layout/vList5"/>
    <dgm:cxn modelId="{EC168578-5E5D-4062-B686-1148D81D48D2}" type="presParOf" srcId="{E7A85111-2792-45E4-BF60-D776DCC8DD23}" destId="{C6455E3E-7973-4830-ABC3-763FD3952B34}" srcOrd="0" destOrd="0" presId="urn:microsoft.com/office/officeart/2005/8/layout/vList5"/>
    <dgm:cxn modelId="{1EDBC049-0554-439D-9D48-B098D93A41A4}" type="presParOf" srcId="{E7A85111-2792-45E4-BF60-D776DCC8DD23}" destId="{8D3A3E10-CB22-4ADC-BBA1-0191D0D364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1DF5F3-C5DB-40B8-BE25-BBFA0151F51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BDF903-1167-4291-91F5-20AF37EBB97C}">
      <dgm:prSet phldrT="[Текст]" custT="1"/>
      <dgm:spPr/>
      <dgm:t>
        <a:bodyPr/>
        <a:lstStyle/>
        <a:p>
          <a:r>
            <a:rPr lang="ru-RU" sz="1300" dirty="0" smtClean="0"/>
            <a:t>Способы дозирования нагрузки по мощности (интенсивности)</a:t>
          </a:r>
          <a:endParaRPr lang="ru-RU" sz="1300" dirty="0"/>
        </a:p>
      </dgm:t>
    </dgm:pt>
    <dgm:pt modelId="{F42D7D5A-E926-4050-BC74-6C969051758E}" type="parTrans" cxnId="{9D1D7BAC-7056-461B-9639-6205CD0B87A9}">
      <dgm:prSet/>
      <dgm:spPr/>
      <dgm:t>
        <a:bodyPr/>
        <a:lstStyle/>
        <a:p>
          <a:endParaRPr lang="ru-RU" sz="1300"/>
        </a:p>
      </dgm:t>
    </dgm:pt>
    <dgm:pt modelId="{CAD0556F-1EF0-4210-8961-7DD0DFE53C39}" type="sibTrans" cxnId="{9D1D7BAC-7056-461B-9639-6205CD0B87A9}">
      <dgm:prSet/>
      <dgm:spPr/>
      <dgm:t>
        <a:bodyPr/>
        <a:lstStyle/>
        <a:p>
          <a:endParaRPr lang="ru-RU" sz="1300"/>
        </a:p>
      </dgm:t>
    </dgm:pt>
    <dgm:pt modelId="{1DD3A491-EE0C-4F39-B574-6A6C83F13107}">
      <dgm:prSet custT="1"/>
      <dgm:spPr/>
      <dgm:t>
        <a:bodyPr/>
        <a:lstStyle/>
        <a:p>
          <a:pPr rtl="0"/>
          <a:r>
            <a:rPr lang="ru-RU" sz="1300" dirty="0" smtClean="0"/>
            <a:t>по частоте сердечных сокращений (ЧСС);</a:t>
          </a:r>
          <a:endParaRPr lang="ru-RU" sz="1300" dirty="0"/>
        </a:p>
      </dgm:t>
    </dgm:pt>
    <dgm:pt modelId="{742E99F6-CA4B-4C30-8C87-2220D0E0C001}" type="parTrans" cxnId="{AF58F768-F01C-4549-A124-4FD2859C0579}">
      <dgm:prSet/>
      <dgm:spPr/>
      <dgm:t>
        <a:bodyPr/>
        <a:lstStyle/>
        <a:p>
          <a:endParaRPr lang="ru-RU" sz="1300"/>
        </a:p>
      </dgm:t>
    </dgm:pt>
    <dgm:pt modelId="{57B846F5-49A8-4370-8E91-439B6FA15C39}" type="sibTrans" cxnId="{AF58F768-F01C-4549-A124-4FD2859C0579}">
      <dgm:prSet/>
      <dgm:spPr/>
      <dgm:t>
        <a:bodyPr/>
        <a:lstStyle/>
        <a:p>
          <a:endParaRPr lang="ru-RU" sz="1300"/>
        </a:p>
      </dgm:t>
    </dgm:pt>
    <dgm:pt modelId="{86B85ED6-0364-4F5A-81AC-93DD5E3FD96A}">
      <dgm:prSet custT="1"/>
      <dgm:spPr/>
      <dgm:t>
        <a:bodyPr/>
        <a:lstStyle/>
        <a:p>
          <a:pPr rtl="0"/>
          <a:r>
            <a:rPr lang="ru-RU" sz="1300" dirty="0" smtClean="0"/>
            <a:t>по субъективным ощущениям (эмпирический способ);</a:t>
          </a:r>
          <a:endParaRPr lang="ru-RU" sz="1300" dirty="0"/>
        </a:p>
      </dgm:t>
    </dgm:pt>
    <dgm:pt modelId="{170382E7-CFEE-49B7-93C4-83A8A1BA87D6}" type="parTrans" cxnId="{F7C8F466-8546-41E2-A4AA-F30A04F8200D}">
      <dgm:prSet/>
      <dgm:spPr/>
      <dgm:t>
        <a:bodyPr/>
        <a:lstStyle/>
        <a:p>
          <a:endParaRPr lang="ru-RU" sz="1300"/>
        </a:p>
      </dgm:t>
    </dgm:pt>
    <dgm:pt modelId="{03CDBE83-7CFE-4F2B-AFA4-686C69F00380}" type="sibTrans" cxnId="{F7C8F466-8546-41E2-A4AA-F30A04F8200D}">
      <dgm:prSet/>
      <dgm:spPr/>
      <dgm:t>
        <a:bodyPr/>
        <a:lstStyle/>
        <a:p>
          <a:endParaRPr lang="ru-RU" sz="1300"/>
        </a:p>
      </dgm:t>
    </dgm:pt>
    <dgm:pt modelId="{3E5423A7-999B-4866-8F79-C077BA92AD3A}" type="pres">
      <dgm:prSet presAssocID="{781DF5F3-C5DB-40B8-BE25-BBFA0151F5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4622A5-E501-4DFC-8146-8C8F8F3FCA59}" type="pres">
      <dgm:prSet presAssocID="{8FBDF903-1167-4291-91F5-20AF37EBB97C}" presName="parentLin" presStyleCnt="0"/>
      <dgm:spPr/>
    </dgm:pt>
    <dgm:pt modelId="{57ED05D3-1F9C-451D-AAAA-D1B5C58061E5}" type="pres">
      <dgm:prSet presAssocID="{8FBDF903-1167-4291-91F5-20AF37EBB97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2850773-BA1A-410C-98B2-C0C90A44A3EF}" type="pres">
      <dgm:prSet presAssocID="{8FBDF903-1167-4291-91F5-20AF37EBB9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43918-5338-465B-A65E-DD350AB537D4}" type="pres">
      <dgm:prSet presAssocID="{8FBDF903-1167-4291-91F5-20AF37EBB97C}" presName="negativeSpace" presStyleCnt="0"/>
      <dgm:spPr/>
    </dgm:pt>
    <dgm:pt modelId="{11307BE4-99C0-4DB1-AB0F-084A58A2039E}" type="pres">
      <dgm:prSet presAssocID="{8FBDF903-1167-4291-91F5-20AF37EBB97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D7BAC-7056-461B-9639-6205CD0B87A9}" srcId="{781DF5F3-C5DB-40B8-BE25-BBFA0151F514}" destId="{8FBDF903-1167-4291-91F5-20AF37EBB97C}" srcOrd="0" destOrd="0" parTransId="{F42D7D5A-E926-4050-BC74-6C969051758E}" sibTransId="{CAD0556F-1EF0-4210-8961-7DD0DFE53C39}"/>
    <dgm:cxn modelId="{F7C8F466-8546-41E2-A4AA-F30A04F8200D}" srcId="{8FBDF903-1167-4291-91F5-20AF37EBB97C}" destId="{86B85ED6-0364-4F5A-81AC-93DD5E3FD96A}" srcOrd="1" destOrd="0" parTransId="{170382E7-CFEE-49B7-93C4-83A8A1BA87D6}" sibTransId="{03CDBE83-7CFE-4F2B-AFA4-686C69F00380}"/>
    <dgm:cxn modelId="{7C825939-BC7F-41B0-98E9-E8169B56CE8C}" type="presOf" srcId="{781DF5F3-C5DB-40B8-BE25-BBFA0151F514}" destId="{3E5423A7-999B-4866-8F79-C077BA92AD3A}" srcOrd="0" destOrd="0" presId="urn:microsoft.com/office/officeart/2005/8/layout/list1"/>
    <dgm:cxn modelId="{5FAD32F1-965A-41EE-8BFA-E4966C9A9AED}" type="presOf" srcId="{1DD3A491-EE0C-4F39-B574-6A6C83F13107}" destId="{11307BE4-99C0-4DB1-AB0F-084A58A2039E}" srcOrd="0" destOrd="0" presId="urn:microsoft.com/office/officeart/2005/8/layout/list1"/>
    <dgm:cxn modelId="{AF58F768-F01C-4549-A124-4FD2859C0579}" srcId="{8FBDF903-1167-4291-91F5-20AF37EBB97C}" destId="{1DD3A491-EE0C-4F39-B574-6A6C83F13107}" srcOrd="0" destOrd="0" parTransId="{742E99F6-CA4B-4C30-8C87-2220D0E0C001}" sibTransId="{57B846F5-49A8-4370-8E91-439B6FA15C39}"/>
    <dgm:cxn modelId="{B53E00BB-3D98-4293-8B99-774C9183CDCD}" type="presOf" srcId="{8FBDF903-1167-4291-91F5-20AF37EBB97C}" destId="{57ED05D3-1F9C-451D-AAAA-D1B5C58061E5}" srcOrd="0" destOrd="0" presId="urn:microsoft.com/office/officeart/2005/8/layout/list1"/>
    <dgm:cxn modelId="{EDACFBF2-6F89-4130-8F58-B4BCAC003B52}" type="presOf" srcId="{86B85ED6-0364-4F5A-81AC-93DD5E3FD96A}" destId="{11307BE4-99C0-4DB1-AB0F-084A58A2039E}" srcOrd="0" destOrd="1" presId="urn:microsoft.com/office/officeart/2005/8/layout/list1"/>
    <dgm:cxn modelId="{A95BB63F-AE92-444A-8DB6-F3979C40EE81}" type="presOf" srcId="{8FBDF903-1167-4291-91F5-20AF37EBB97C}" destId="{02850773-BA1A-410C-98B2-C0C90A44A3EF}" srcOrd="1" destOrd="0" presId="urn:microsoft.com/office/officeart/2005/8/layout/list1"/>
    <dgm:cxn modelId="{EA880562-A732-4764-9570-853017C8DCE5}" type="presParOf" srcId="{3E5423A7-999B-4866-8F79-C077BA92AD3A}" destId="{DE4622A5-E501-4DFC-8146-8C8F8F3FCA59}" srcOrd="0" destOrd="0" presId="urn:microsoft.com/office/officeart/2005/8/layout/list1"/>
    <dgm:cxn modelId="{673090F6-75C7-435B-9907-95B53E8564DA}" type="presParOf" srcId="{DE4622A5-E501-4DFC-8146-8C8F8F3FCA59}" destId="{57ED05D3-1F9C-451D-AAAA-D1B5C58061E5}" srcOrd="0" destOrd="0" presId="urn:microsoft.com/office/officeart/2005/8/layout/list1"/>
    <dgm:cxn modelId="{7865C9C6-BDD4-4A9F-87A1-8C0C6ED27AA2}" type="presParOf" srcId="{DE4622A5-E501-4DFC-8146-8C8F8F3FCA59}" destId="{02850773-BA1A-410C-98B2-C0C90A44A3EF}" srcOrd="1" destOrd="0" presId="urn:microsoft.com/office/officeart/2005/8/layout/list1"/>
    <dgm:cxn modelId="{047DE820-C223-4042-98F6-38E4435DD7C2}" type="presParOf" srcId="{3E5423A7-999B-4866-8F79-C077BA92AD3A}" destId="{7B743918-5338-465B-A65E-DD350AB537D4}" srcOrd="1" destOrd="0" presId="urn:microsoft.com/office/officeart/2005/8/layout/list1"/>
    <dgm:cxn modelId="{07F10DE0-A2F5-4AEF-AA6C-CBA813CF2602}" type="presParOf" srcId="{3E5423A7-999B-4866-8F79-C077BA92AD3A}" destId="{11307BE4-99C0-4DB1-AB0F-084A58A2039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1DF5F3-C5DB-40B8-BE25-BBFA0151F514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BDF903-1167-4291-91F5-20AF37EBB97C}">
      <dgm:prSet phldrT="[Текст]"/>
      <dgm:spPr/>
      <dgm:t>
        <a:bodyPr/>
        <a:lstStyle/>
        <a:p>
          <a:r>
            <a:rPr lang="ru-RU" smtClean="0"/>
            <a:t>Можно определять оптимальный пульс при помощи следующих формул: </a:t>
          </a:r>
          <a:endParaRPr lang="ru-RU" dirty="0"/>
        </a:p>
      </dgm:t>
    </dgm:pt>
    <dgm:pt modelId="{F42D7D5A-E926-4050-BC74-6C969051758E}" type="parTrans" cxnId="{9D1D7BAC-7056-461B-9639-6205CD0B87A9}">
      <dgm:prSet/>
      <dgm:spPr/>
      <dgm:t>
        <a:bodyPr/>
        <a:lstStyle/>
        <a:p>
          <a:endParaRPr lang="ru-RU"/>
        </a:p>
      </dgm:t>
    </dgm:pt>
    <dgm:pt modelId="{CAD0556F-1EF0-4210-8961-7DD0DFE53C39}" type="sibTrans" cxnId="{9D1D7BAC-7056-461B-9639-6205CD0B87A9}">
      <dgm:prSet/>
      <dgm:spPr/>
      <dgm:t>
        <a:bodyPr/>
        <a:lstStyle/>
        <a:p>
          <a:endParaRPr lang="ru-RU"/>
        </a:p>
      </dgm:t>
    </dgm:pt>
    <dgm:pt modelId="{0DF6A95C-D63D-40FE-898D-150D176E1D6B}">
      <dgm:prSet/>
      <dgm:spPr/>
      <dgm:t>
        <a:bodyPr/>
        <a:lstStyle/>
        <a:p>
          <a:r>
            <a:rPr lang="ru-RU" dirty="0" smtClean="0"/>
            <a:t>для начинающих:</a:t>
          </a:r>
          <a:br>
            <a:rPr lang="ru-RU" dirty="0" smtClean="0"/>
          </a:br>
          <a:r>
            <a:rPr lang="ru-RU" b="1" dirty="0" smtClean="0"/>
            <a:t>180 – возраст </a:t>
          </a:r>
          <a:r>
            <a:rPr lang="ru-RU" dirty="0" smtClean="0"/>
            <a:t>(полных лет), </a:t>
          </a:r>
          <a:endParaRPr lang="ru-RU" dirty="0"/>
        </a:p>
      </dgm:t>
    </dgm:pt>
    <dgm:pt modelId="{1ABC9733-00B9-4D01-8097-BD72555F1B39}" type="parTrans" cxnId="{0AF98722-0D83-44D6-83DE-317EE5392F9B}">
      <dgm:prSet/>
      <dgm:spPr/>
      <dgm:t>
        <a:bodyPr/>
        <a:lstStyle/>
        <a:p>
          <a:endParaRPr lang="ru-RU"/>
        </a:p>
      </dgm:t>
    </dgm:pt>
    <dgm:pt modelId="{346FB491-5D5E-4C3D-AD77-5E4B7E062BC1}" type="sibTrans" cxnId="{0AF98722-0D83-44D6-83DE-317EE5392F9B}">
      <dgm:prSet/>
      <dgm:spPr/>
      <dgm:t>
        <a:bodyPr/>
        <a:lstStyle/>
        <a:p>
          <a:endParaRPr lang="ru-RU"/>
        </a:p>
      </dgm:t>
    </dgm:pt>
    <dgm:pt modelId="{A5AF13BF-E550-4BCD-842F-DB7AFAF15E8A}">
      <dgm:prSet/>
      <dgm:spPr/>
      <dgm:t>
        <a:bodyPr/>
        <a:lstStyle/>
        <a:p>
          <a:r>
            <a:rPr lang="ru-RU" dirty="0" smtClean="0"/>
            <a:t>для подготовленных: </a:t>
          </a:r>
          <a:br>
            <a:rPr lang="ru-RU" dirty="0" smtClean="0"/>
          </a:br>
          <a:r>
            <a:rPr lang="ru-RU" b="1" dirty="0" smtClean="0"/>
            <a:t>190 – возраст </a:t>
          </a:r>
          <a:r>
            <a:rPr lang="ru-RU" dirty="0" smtClean="0"/>
            <a:t>(полных лет).</a:t>
          </a:r>
          <a:endParaRPr lang="ru-RU" dirty="0"/>
        </a:p>
      </dgm:t>
    </dgm:pt>
    <dgm:pt modelId="{32263D45-46FE-4C5A-9E75-E02CFB94F57B}" type="parTrans" cxnId="{DA3A0989-1AAF-4944-9A73-241660A3CBE7}">
      <dgm:prSet/>
      <dgm:spPr/>
      <dgm:t>
        <a:bodyPr/>
        <a:lstStyle/>
        <a:p>
          <a:endParaRPr lang="ru-RU"/>
        </a:p>
      </dgm:t>
    </dgm:pt>
    <dgm:pt modelId="{768F5E0F-E736-496A-AADA-5A98989AD51E}" type="sibTrans" cxnId="{DA3A0989-1AAF-4944-9A73-241660A3CBE7}">
      <dgm:prSet/>
      <dgm:spPr/>
      <dgm:t>
        <a:bodyPr/>
        <a:lstStyle/>
        <a:p>
          <a:endParaRPr lang="ru-RU"/>
        </a:p>
      </dgm:t>
    </dgm:pt>
    <dgm:pt modelId="{113C0570-F60D-4FDD-8132-2ACA7908949B}" type="pres">
      <dgm:prSet presAssocID="{781DF5F3-C5DB-40B8-BE25-BBFA0151F5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10F30D-AE02-467F-B8AE-67D95D0CCBF7}" type="pres">
      <dgm:prSet presAssocID="{8FBDF903-1167-4291-91F5-20AF37EBB97C}" presName="composite" presStyleCnt="0"/>
      <dgm:spPr/>
    </dgm:pt>
    <dgm:pt modelId="{4A1BE7F8-3632-4D95-BF0B-189003F6843F}" type="pres">
      <dgm:prSet presAssocID="{8FBDF903-1167-4291-91F5-20AF37EBB97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9D7B5-207C-4127-BEB7-C5DA87CA7578}" type="pres">
      <dgm:prSet presAssocID="{8FBDF903-1167-4291-91F5-20AF37EBB97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400DC0-78A3-420D-9E3E-A3BF97554BC5}" type="presOf" srcId="{8FBDF903-1167-4291-91F5-20AF37EBB97C}" destId="{4A1BE7F8-3632-4D95-BF0B-189003F6843F}" srcOrd="0" destOrd="0" presId="urn:microsoft.com/office/officeart/2005/8/layout/hList1"/>
    <dgm:cxn modelId="{DA3A0989-1AAF-4944-9A73-241660A3CBE7}" srcId="{8FBDF903-1167-4291-91F5-20AF37EBB97C}" destId="{A5AF13BF-E550-4BCD-842F-DB7AFAF15E8A}" srcOrd="1" destOrd="0" parTransId="{32263D45-46FE-4C5A-9E75-E02CFB94F57B}" sibTransId="{768F5E0F-E736-496A-AADA-5A98989AD51E}"/>
    <dgm:cxn modelId="{0AF98722-0D83-44D6-83DE-317EE5392F9B}" srcId="{8FBDF903-1167-4291-91F5-20AF37EBB97C}" destId="{0DF6A95C-D63D-40FE-898D-150D176E1D6B}" srcOrd="0" destOrd="0" parTransId="{1ABC9733-00B9-4D01-8097-BD72555F1B39}" sibTransId="{346FB491-5D5E-4C3D-AD77-5E4B7E062BC1}"/>
    <dgm:cxn modelId="{9D1D7BAC-7056-461B-9639-6205CD0B87A9}" srcId="{781DF5F3-C5DB-40B8-BE25-BBFA0151F514}" destId="{8FBDF903-1167-4291-91F5-20AF37EBB97C}" srcOrd="0" destOrd="0" parTransId="{F42D7D5A-E926-4050-BC74-6C969051758E}" sibTransId="{CAD0556F-1EF0-4210-8961-7DD0DFE53C39}"/>
    <dgm:cxn modelId="{0A3C8031-CD44-4461-86C5-8B75D3EDF212}" type="presOf" srcId="{781DF5F3-C5DB-40B8-BE25-BBFA0151F514}" destId="{113C0570-F60D-4FDD-8132-2ACA7908949B}" srcOrd="0" destOrd="0" presId="urn:microsoft.com/office/officeart/2005/8/layout/hList1"/>
    <dgm:cxn modelId="{EC702C61-C5B8-4778-B614-26525FD29A85}" type="presOf" srcId="{0DF6A95C-D63D-40FE-898D-150D176E1D6B}" destId="{5299D7B5-207C-4127-BEB7-C5DA87CA7578}" srcOrd="0" destOrd="0" presId="urn:microsoft.com/office/officeart/2005/8/layout/hList1"/>
    <dgm:cxn modelId="{756C887B-F136-487F-82F0-BEFF92BF48C9}" type="presOf" srcId="{A5AF13BF-E550-4BCD-842F-DB7AFAF15E8A}" destId="{5299D7B5-207C-4127-BEB7-C5DA87CA7578}" srcOrd="0" destOrd="1" presId="urn:microsoft.com/office/officeart/2005/8/layout/hList1"/>
    <dgm:cxn modelId="{617AB867-4D2D-4756-9E16-1C27BAD12710}" type="presParOf" srcId="{113C0570-F60D-4FDD-8132-2ACA7908949B}" destId="{CE10F30D-AE02-467F-B8AE-67D95D0CCBF7}" srcOrd="0" destOrd="0" presId="urn:microsoft.com/office/officeart/2005/8/layout/hList1"/>
    <dgm:cxn modelId="{B0E4F41B-CC4F-4ADB-9B19-EFA53041E07A}" type="presParOf" srcId="{CE10F30D-AE02-467F-B8AE-67D95D0CCBF7}" destId="{4A1BE7F8-3632-4D95-BF0B-189003F6843F}" srcOrd="0" destOrd="0" presId="urn:microsoft.com/office/officeart/2005/8/layout/hList1"/>
    <dgm:cxn modelId="{ECF4FB0E-0149-4132-B52E-D34A726540A3}" type="presParOf" srcId="{CE10F30D-AE02-467F-B8AE-67D95D0CCBF7}" destId="{5299D7B5-207C-4127-BEB7-C5DA87CA75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07554-A970-4A6E-9B3E-601CDEAAC1BD}">
      <dsp:nvSpPr>
        <dsp:cNvPr id="0" name=""/>
        <dsp:cNvSpPr/>
      </dsp:nvSpPr>
      <dsp:spPr>
        <a:xfrm>
          <a:off x="0" y="3700862"/>
          <a:ext cx="5019036" cy="12147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Все это привело к появлению целого ”букета” болезней, связанных с тяжелыми нарушениями обмена веществ, деятельности сердечно-сосудистой и центральной нервной систем. </a:t>
          </a:r>
          <a:endParaRPr lang="ru-RU" sz="1300" kern="1200" dirty="0"/>
        </a:p>
      </dsp:txBody>
      <dsp:txXfrm>
        <a:off x="0" y="3700862"/>
        <a:ext cx="5019036" cy="1214705"/>
      </dsp:txXfrm>
    </dsp:sp>
    <dsp:sp modelId="{DD86C688-915F-4189-AB3B-BD0742837576}">
      <dsp:nvSpPr>
        <dsp:cNvPr id="0" name=""/>
        <dsp:cNvSpPr/>
      </dsp:nvSpPr>
      <dsp:spPr>
        <a:xfrm rot="10800000">
          <a:off x="0" y="1850865"/>
          <a:ext cx="5019036" cy="1868217"/>
        </a:xfrm>
        <a:prstGeom prst="upArrowCallout">
          <a:avLst/>
        </a:prstGeom>
        <a:solidFill>
          <a:schemeClr val="accent4"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 короткий исторический период (60-80 лет) доля тяжелого физического труда в процессе производства сократилась в 150-200 раз, что привело к нарушению естественной природы человеческого организма и “запустило</a:t>
          </a:r>
          <a:r>
            <a:rPr lang="ru-RU" sz="1300" kern="1200" smtClean="0"/>
            <a:t>” в действие </a:t>
          </a:r>
          <a:r>
            <a:rPr lang="ru-RU" sz="1300" kern="1200" dirty="0" smtClean="0"/>
            <a:t>цепную реакцию гиподинамического синдрома. </a:t>
          </a:r>
          <a:endParaRPr lang="ru-RU" sz="1300" kern="1200" dirty="0"/>
        </a:p>
      </dsp:txBody>
      <dsp:txXfrm rot="10800000">
        <a:off x="0" y="1850865"/>
        <a:ext cx="5019036" cy="1213911"/>
      </dsp:txXfrm>
    </dsp:sp>
    <dsp:sp modelId="{1271B483-8225-48CB-9876-50C99AB64237}">
      <dsp:nvSpPr>
        <dsp:cNvPr id="0" name=""/>
        <dsp:cNvSpPr/>
      </dsp:nvSpPr>
      <dsp:spPr>
        <a:xfrm rot="10800000">
          <a:off x="0" y="869"/>
          <a:ext cx="5019036" cy="1868217"/>
        </a:xfrm>
        <a:prstGeom prst="upArrowCallout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 результате малоподвижного образа жизни, переедания, избытка информации и нервно-эмоционального перенапряжения резко изменилась среда обитания современного человека.</a:t>
          </a:r>
          <a:endParaRPr lang="ru-RU" sz="1300" kern="1200" dirty="0"/>
        </a:p>
      </dsp:txBody>
      <dsp:txXfrm rot="10800000">
        <a:off x="0" y="869"/>
        <a:ext cx="5019036" cy="12139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AA8CE-DAE3-4DF7-A6A8-2C16C29E2E30}">
      <dsp:nvSpPr>
        <dsp:cNvPr id="0" name=""/>
        <dsp:cNvSpPr/>
      </dsp:nvSpPr>
      <dsp:spPr>
        <a:xfrm>
          <a:off x="1106" y="0"/>
          <a:ext cx="663854" cy="1713664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58FE1-45BD-42C9-91F7-6DFD112C9BE9}">
      <dsp:nvSpPr>
        <dsp:cNvPr id="0" name=""/>
        <dsp:cNvSpPr/>
      </dsp:nvSpPr>
      <dsp:spPr>
        <a:xfrm>
          <a:off x="684876" y="0"/>
          <a:ext cx="1126540" cy="171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0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Верхняя граница пульса определяется по формуле: </a:t>
          </a:r>
          <a:endParaRPr lang="ru-RU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220 - возраст (в годах) •0,7</a:t>
          </a:r>
          <a:endParaRPr lang="ru-RU" sz="900" kern="1200" dirty="0"/>
        </a:p>
      </dsp:txBody>
      <dsp:txXfrm>
        <a:off x="684876" y="0"/>
        <a:ext cx="1126540" cy="1713664"/>
      </dsp:txXfrm>
    </dsp:sp>
    <dsp:sp modelId="{BF9DF5BA-F564-461A-B151-6A5BC1A1AE37}">
      <dsp:nvSpPr>
        <dsp:cNvPr id="0" name=""/>
        <dsp:cNvSpPr/>
      </dsp:nvSpPr>
      <dsp:spPr>
        <a:xfrm>
          <a:off x="200262" y="1856469"/>
          <a:ext cx="663854" cy="1713664"/>
        </a:xfrm>
        <a:prstGeom prst="downArrow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A6FBF-1A81-4377-8017-714871BB7C14}">
      <dsp:nvSpPr>
        <dsp:cNvPr id="0" name=""/>
        <dsp:cNvSpPr/>
      </dsp:nvSpPr>
      <dsp:spPr>
        <a:xfrm>
          <a:off x="884032" y="1856469"/>
          <a:ext cx="1126540" cy="171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0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Нижняя граница пульса определяется по формуле: </a:t>
          </a:r>
          <a:endParaRPr lang="ru-RU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220 - возраст (в годах) •0,6</a:t>
          </a:r>
          <a:endParaRPr lang="ru-RU" sz="900" kern="1200" dirty="0"/>
        </a:p>
      </dsp:txBody>
      <dsp:txXfrm>
        <a:off x="884032" y="1856469"/>
        <a:ext cx="1126540" cy="17136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A5FC3-D1C5-4A8D-AAA6-E2CE79D59D9E}">
      <dsp:nvSpPr>
        <dsp:cNvPr id="0" name=""/>
        <dsp:cNvSpPr/>
      </dsp:nvSpPr>
      <dsp:spPr>
        <a:xfrm>
          <a:off x="-5834777" y="-892987"/>
          <a:ext cx="6946370" cy="6946370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BF2D3-EE7C-40AD-912E-8B9D224D37CB}">
      <dsp:nvSpPr>
        <dsp:cNvPr id="0" name=""/>
        <dsp:cNvSpPr/>
      </dsp:nvSpPr>
      <dsp:spPr>
        <a:xfrm>
          <a:off x="485851" y="322421"/>
          <a:ext cx="5890153" cy="6452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172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Таким образом, ЧСС 120-130 уд./мин является зоной тренировки для новичков. </a:t>
          </a:r>
          <a:endParaRPr lang="ru-RU" sz="1100" kern="1200"/>
        </a:p>
      </dsp:txBody>
      <dsp:txXfrm>
        <a:off x="485851" y="322421"/>
        <a:ext cx="5890153" cy="645255"/>
      </dsp:txXfrm>
    </dsp:sp>
    <dsp:sp modelId="{19F08F6A-EBB6-4938-9EB5-AE6FB6536DB8}">
      <dsp:nvSpPr>
        <dsp:cNvPr id="0" name=""/>
        <dsp:cNvSpPr/>
      </dsp:nvSpPr>
      <dsp:spPr>
        <a:xfrm>
          <a:off x="82566" y="241764"/>
          <a:ext cx="806569" cy="80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26093-F96A-4C17-B873-7084EBBCD72C}">
      <dsp:nvSpPr>
        <dsp:cNvPr id="0" name=""/>
        <dsp:cNvSpPr/>
      </dsp:nvSpPr>
      <dsp:spPr>
        <a:xfrm>
          <a:off x="948223" y="1289995"/>
          <a:ext cx="5427781" cy="645255"/>
        </a:xfrm>
        <a:prstGeom prst="rect">
          <a:avLst/>
        </a:prstGeom>
        <a:solidFill>
          <a:schemeClr val="accent4">
            <a:hueOff val="-2399998"/>
            <a:satOff val="0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172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 пожилых ослабленных людей или людей, имеющих отклонения в деятельности сердечно-сосудистой системы, пульс во время занятий не должен превышать 120 уд./мин.</a:t>
          </a:r>
          <a:endParaRPr lang="ru-RU" sz="1100" kern="1200" dirty="0"/>
        </a:p>
      </dsp:txBody>
      <dsp:txXfrm>
        <a:off x="948223" y="1289995"/>
        <a:ext cx="5427781" cy="645255"/>
      </dsp:txXfrm>
    </dsp:sp>
    <dsp:sp modelId="{6EB7BB89-6EBE-4CFB-9EC9-BDABDF1083B8}">
      <dsp:nvSpPr>
        <dsp:cNvPr id="0" name=""/>
        <dsp:cNvSpPr/>
      </dsp:nvSpPr>
      <dsp:spPr>
        <a:xfrm>
          <a:off x="544938" y="1209338"/>
          <a:ext cx="806569" cy="80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399998"/>
              <a:satOff val="0"/>
              <a:lumOff val="-7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72D85-8497-47C4-9FF4-54CDA4805CF1}">
      <dsp:nvSpPr>
        <dsp:cNvPr id="0" name=""/>
        <dsp:cNvSpPr/>
      </dsp:nvSpPr>
      <dsp:spPr>
        <a:xfrm>
          <a:off x="1090134" y="2257569"/>
          <a:ext cx="5285871" cy="645255"/>
        </a:xfrm>
        <a:prstGeom prst="rect">
          <a:avLst/>
        </a:prstGeom>
        <a:solidFill>
          <a:schemeClr val="accent4"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172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Тренировка при ЧСС 130-140 уд./мин обеспечивает развитие общей выносливости у начинающих и ее поддержание у более подготовленных. </a:t>
          </a:r>
          <a:endParaRPr lang="ru-RU" sz="1100" kern="1200" dirty="0"/>
        </a:p>
      </dsp:txBody>
      <dsp:txXfrm>
        <a:off x="1090134" y="2257569"/>
        <a:ext cx="5285871" cy="645255"/>
      </dsp:txXfrm>
    </dsp:sp>
    <dsp:sp modelId="{141A60C9-8E9B-465C-9B55-9FE87D8CFCCA}">
      <dsp:nvSpPr>
        <dsp:cNvPr id="0" name=""/>
        <dsp:cNvSpPr/>
      </dsp:nvSpPr>
      <dsp:spPr>
        <a:xfrm>
          <a:off x="686849" y="2176912"/>
          <a:ext cx="806569" cy="80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799996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736AD-23A5-46AF-9E8A-4073A6539EC8}">
      <dsp:nvSpPr>
        <dsp:cNvPr id="0" name=""/>
        <dsp:cNvSpPr/>
      </dsp:nvSpPr>
      <dsp:spPr>
        <a:xfrm>
          <a:off x="948223" y="3225143"/>
          <a:ext cx="5427781" cy="645255"/>
        </a:xfrm>
        <a:prstGeom prst="rect">
          <a:avLst/>
        </a:prstGeom>
        <a:solidFill>
          <a:schemeClr val="accent4">
            <a:hueOff val="-7199995"/>
            <a:satOff val="0"/>
            <a:lumOff val="-2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172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Максимальный тренировочный эффект для развития аэробных возможностей и общей выносливости наблюдается во время тренировки при ЧСС от 144 до 136 уд./мин.</a:t>
          </a:r>
          <a:endParaRPr lang="ru-RU" sz="1100" kern="1200"/>
        </a:p>
      </dsp:txBody>
      <dsp:txXfrm>
        <a:off x="948223" y="3225143"/>
        <a:ext cx="5427781" cy="645255"/>
      </dsp:txXfrm>
    </dsp:sp>
    <dsp:sp modelId="{0E9AF2D7-D3DA-46BD-BB47-9477605D1444}">
      <dsp:nvSpPr>
        <dsp:cNvPr id="0" name=""/>
        <dsp:cNvSpPr/>
      </dsp:nvSpPr>
      <dsp:spPr>
        <a:xfrm>
          <a:off x="544938" y="3144486"/>
          <a:ext cx="806569" cy="80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199995"/>
              <a:satOff val="0"/>
              <a:lumOff val="-22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17281-F00E-4D3D-9FBC-2CB24C030773}">
      <dsp:nvSpPr>
        <dsp:cNvPr id="0" name=""/>
        <dsp:cNvSpPr/>
      </dsp:nvSpPr>
      <dsp:spPr>
        <a:xfrm>
          <a:off x="485851" y="4192717"/>
          <a:ext cx="5890153" cy="645255"/>
        </a:xfrm>
        <a:prstGeom prst="rect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172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Во время занятий физическими упражнениями с оздоровительной направленностью сердце должно работать с определенной, но не максимальной нагрузкой, обеспечивающей безопасный уровень для выполнения непрерывных упражнений.</a:t>
          </a:r>
          <a:endParaRPr lang="ru-RU" sz="1100" kern="1200"/>
        </a:p>
      </dsp:txBody>
      <dsp:txXfrm>
        <a:off x="485851" y="4192717"/>
        <a:ext cx="5890153" cy="645255"/>
      </dsp:txXfrm>
    </dsp:sp>
    <dsp:sp modelId="{3CABB049-D7C4-4DCA-946F-0BBFBA92DA25}">
      <dsp:nvSpPr>
        <dsp:cNvPr id="0" name=""/>
        <dsp:cNvSpPr/>
      </dsp:nvSpPr>
      <dsp:spPr>
        <a:xfrm>
          <a:off x="82566" y="4112060"/>
          <a:ext cx="806569" cy="80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9599993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75CDB-94C7-4AE4-B7B7-58B81C45571A}">
      <dsp:nvSpPr>
        <dsp:cNvPr id="0" name=""/>
        <dsp:cNvSpPr/>
      </dsp:nvSpPr>
      <dsp:spPr>
        <a:xfrm>
          <a:off x="39" y="199873"/>
          <a:ext cx="3760112" cy="10342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 определении объема и кратности тренировочных нагрузок следует учитывать следующие основные закономерности:</a:t>
          </a:r>
          <a:endParaRPr lang="ru-RU" sz="1400" kern="1200" dirty="0"/>
        </a:p>
      </dsp:txBody>
      <dsp:txXfrm>
        <a:off x="39" y="199873"/>
        <a:ext cx="3760112" cy="1034250"/>
      </dsp:txXfrm>
    </dsp:sp>
    <dsp:sp modelId="{965ED88E-CD0D-4C27-98C2-AF9E66AE15D8}">
      <dsp:nvSpPr>
        <dsp:cNvPr id="0" name=""/>
        <dsp:cNvSpPr/>
      </dsp:nvSpPr>
      <dsp:spPr>
        <a:xfrm>
          <a:off x="39" y="1234123"/>
          <a:ext cx="3760112" cy="33049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чем выше интенсивность нагрузки, тем меньше должен быть ее объем;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чем ниже функциональная готовность занимающихся, тем ниже должны быть интенсивность и объем нагрузки и выше ее кратность в недельном цикле занятий.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Например, при допустимой пиковой нагрузке 150—160 уд/мин достаточно занятий 2—3 раза в неделю;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 пороге мощности нагрузки, характеризуемой 100 уд/мин необходимы ежедневные занятия (1—2 раза в день) по 15—20 мин;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повторные нагрузки в оздоровительной тренировке допускаются лишь после полного восстановления функций.</a:t>
          </a:r>
          <a:endParaRPr lang="ru-RU" sz="1400" kern="1200" dirty="0"/>
        </a:p>
      </dsp:txBody>
      <dsp:txXfrm>
        <a:off x="39" y="1234123"/>
        <a:ext cx="3760112" cy="3304980"/>
      </dsp:txXfrm>
    </dsp:sp>
    <dsp:sp modelId="{6399F713-F6FC-4DCB-A425-90588C03A0B3}">
      <dsp:nvSpPr>
        <dsp:cNvPr id="0" name=""/>
        <dsp:cNvSpPr/>
      </dsp:nvSpPr>
      <dsp:spPr>
        <a:xfrm>
          <a:off x="4286567" y="199873"/>
          <a:ext cx="3760112" cy="1034250"/>
        </a:xfrm>
        <a:prstGeom prst="rect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accent4">
              <a:hueOff val="-9599993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Различные режимы физических упражнений, продолжительность занятия, их чередование и общее количество в недельном цикле могут привести к разным эффектам:</a:t>
          </a:r>
          <a:endParaRPr lang="ru-RU" sz="1400" kern="1200" dirty="0"/>
        </a:p>
      </dsp:txBody>
      <dsp:txXfrm>
        <a:off x="4286567" y="199873"/>
        <a:ext cx="3760112" cy="1034250"/>
      </dsp:txXfrm>
    </dsp:sp>
    <dsp:sp modelId="{17A55613-D3C2-403D-8032-DC825C35C66F}">
      <dsp:nvSpPr>
        <dsp:cNvPr id="0" name=""/>
        <dsp:cNvSpPr/>
      </dsp:nvSpPr>
      <dsp:spPr>
        <a:xfrm>
          <a:off x="4286567" y="1234123"/>
          <a:ext cx="3760112" cy="3304980"/>
        </a:xfrm>
        <a:prstGeom prst="rect">
          <a:avLst/>
        </a:prstGeom>
        <a:solidFill>
          <a:schemeClr val="accent4">
            <a:tint val="40000"/>
            <a:alpha val="90000"/>
            <a:hueOff val="-9949213"/>
            <a:satOff val="-53137"/>
            <a:lumOff val="-51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9949213"/>
              <a:satOff val="-53137"/>
              <a:lumOff val="-51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Для поддерживающего эффекта достаточно двух-трех занятий в неделю при средней их продолжительности 20—30 мин.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Для достижения тренирующего эффекта необходимы частые или продолжительные занятия: 5—6 раз в неделю по 20—30 мин или 3 раза по 45—60 мин.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Число повторений одних и тех же упражнений колеблется в диапазоне 6-20. Способ дозирования упражнений предусматривает учёт максимального числа повторений (МП) в течении определенного промежутка времени (15-30 секунд).</a:t>
          </a:r>
          <a:endParaRPr lang="ru-RU" sz="1400" kern="1200" dirty="0"/>
        </a:p>
      </dsp:txBody>
      <dsp:txXfrm>
        <a:off x="4286567" y="1234123"/>
        <a:ext cx="3760112" cy="33049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5C352-A3FD-4DB8-965B-2DF724F2864F}">
      <dsp:nvSpPr>
        <dsp:cNvPr id="0" name=""/>
        <dsp:cNvSpPr/>
      </dsp:nvSpPr>
      <dsp:spPr>
        <a:xfrm rot="5400000">
          <a:off x="4997568" y="-2119576"/>
          <a:ext cx="591545" cy="49819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 оздоровительной тренировке для повышения физической работоспособности следует отдавать предпочтение упражнениям, совершенствующим различные виды выносливости (общую, скоростную, скоростно-силовую). </a:t>
          </a:r>
          <a:endParaRPr lang="ru-RU" sz="1000" kern="1200" dirty="0"/>
        </a:p>
      </dsp:txBody>
      <dsp:txXfrm rot="-5400000">
        <a:off x="2802357" y="104512"/>
        <a:ext cx="4953091" cy="533791"/>
      </dsp:txXfrm>
    </dsp:sp>
    <dsp:sp modelId="{AD2BD283-DC78-42D6-8772-4A44FD01067B}">
      <dsp:nvSpPr>
        <dsp:cNvPr id="0" name=""/>
        <dsp:cNvSpPr/>
      </dsp:nvSpPr>
      <dsp:spPr>
        <a:xfrm>
          <a:off x="0" y="1691"/>
          <a:ext cx="2802357" cy="7394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молодом возрасте</a:t>
          </a:r>
          <a:endParaRPr lang="ru-RU" sz="1200" kern="1200" dirty="0"/>
        </a:p>
      </dsp:txBody>
      <dsp:txXfrm>
        <a:off x="36096" y="37787"/>
        <a:ext cx="2730165" cy="667240"/>
      </dsp:txXfrm>
    </dsp:sp>
    <dsp:sp modelId="{D4CC17DC-1B5E-43F1-8CE5-AFD35CD4486D}">
      <dsp:nvSpPr>
        <dsp:cNvPr id="0" name=""/>
        <dsp:cNvSpPr/>
      </dsp:nvSpPr>
      <dsp:spPr>
        <a:xfrm rot="5400000">
          <a:off x="4997568" y="-1343172"/>
          <a:ext cx="591545" cy="4981968"/>
        </a:xfrm>
        <a:prstGeom prst="round2SameRect">
          <a:avLst/>
        </a:prstGeom>
        <a:solidFill>
          <a:schemeClr val="accent4">
            <a:tint val="40000"/>
            <a:alpha val="90000"/>
            <a:hueOff val="-2487303"/>
            <a:satOff val="-13284"/>
            <a:lumOff val="-129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487303"/>
              <a:satOff val="-13284"/>
              <a:lumOff val="-12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важна стимуляция всех двигательных качеств на фоне ограничения скоростных упражнений.</a:t>
          </a:r>
          <a:endParaRPr lang="ru-RU" sz="1000" kern="1200" dirty="0"/>
        </a:p>
      </dsp:txBody>
      <dsp:txXfrm rot="-5400000">
        <a:off x="2802357" y="880916"/>
        <a:ext cx="4953091" cy="533791"/>
      </dsp:txXfrm>
    </dsp:sp>
    <dsp:sp modelId="{6A8E8E21-3B99-40B4-99C7-6EE5BF1D8E34}">
      <dsp:nvSpPr>
        <dsp:cNvPr id="0" name=""/>
        <dsp:cNvSpPr/>
      </dsp:nvSpPr>
      <dsp:spPr>
        <a:xfrm>
          <a:off x="0" y="778095"/>
          <a:ext cx="2802357" cy="739432"/>
        </a:xfrm>
        <a:prstGeom prst="roundRect">
          <a:avLst/>
        </a:prstGeom>
        <a:solidFill>
          <a:schemeClr val="accent4">
            <a:hueOff val="-2399998"/>
            <a:satOff val="0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среднем и пожилом возрасте</a:t>
          </a:r>
          <a:endParaRPr lang="ru-RU" sz="1200" kern="1200" dirty="0"/>
        </a:p>
      </dsp:txBody>
      <dsp:txXfrm>
        <a:off x="36096" y="814191"/>
        <a:ext cx="2730165" cy="667240"/>
      </dsp:txXfrm>
    </dsp:sp>
    <dsp:sp modelId="{C98F956E-9F07-4703-9108-B66B76301D23}">
      <dsp:nvSpPr>
        <dsp:cNvPr id="0" name=""/>
        <dsp:cNvSpPr/>
      </dsp:nvSpPr>
      <dsp:spPr>
        <a:xfrm rot="5400000">
          <a:off x="4997568" y="-566768"/>
          <a:ext cx="591545" cy="4981968"/>
        </a:xfrm>
        <a:prstGeom prst="round2SameRect">
          <a:avLst/>
        </a:prstGeom>
        <a:solidFill>
          <a:schemeClr val="accent4">
            <a:tint val="40000"/>
            <a:alpha val="90000"/>
            <a:hueOff val="-4974607"/>
            <a:satOff val="-26569"/>
            <a:lumOff val="-259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974607"/>
              <a:satOff val="-26569"/>
              <a:lumOff val="-2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рациональными являются трехкратные занятия в неделю. </a:t>
          </a:r>
          <a:endParaRPr lang="ru-RU" sz="1000" kern="1200" dirty="0"/>
        </a:p>
      </dsp:txBody>
      <dsp:txXfrm rot="-5400000">
        <a:off x="2802357" y="1657320"/>
        <a:ext cx="4953091" cy="533791"/>
      </dsp:txXfrm>
    </dsp:sp>
    <dsp:sp modelId="{8C069D73-0DB5-4C5B-8C8D-F56992CD3E26}">
      <dsp:nvSpPr>
        <dsp:cNvPr id="0" name=""/>
        <dsp:cNvSpPr/>
      </dsp:nvSpPr>
      <dsp:spPr>
        <a:xfrm>
          <a:off x="0" y="1554499"/>
          <a:ext cx="2802357" cy="739432"/>
        </a:xfrm>
        <a:prstGeom prst="roundRect">
          <a:avLst/>
        </a:prstGeom>
        <a:solidFill>
          <a:schemeClr val="accent4"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Для лиц среднего и выше среднего уровня физической подготовленности</a:t>
          </a:r>
          <a:endParaRPr lang="ru-RU" sz="1200" kern="1200" dirty="0"/>
        </a:p>
      </dsp:txBody>
      <dsp:txXfrm>
        <a:off x="36096" y="1590595"/>
        <a:ext cx="2730165" cy="667240"/>
      </dsp:txXfrm>
    </dsp:sp>
    <dsp:sp modelId="{24106FF7-DFAD-49E5-9ABF-94433AE1EE82}">
      <dsp:nvSpPr>
        <dsp:cNvPr id="0" name=""/>
        <dsp:cNvSpPr/>
      </dsp:nvSpPr>
      <dsp:spPr>
        <a:xfrm rot="5400000">
          <a:off x="4997568" y="209635"/>
          <a:ext cx="591545" cy="4981968"/>
        </a:xfrm>
        <a:prstGeom prst="round2SameRect">
          <a:avLst/>
        </a:prstGeom>
        <a:solidFill>
          <a:schemeClr val="accent4">
            <a:tint val="40000"/>
            <a:alpha val="90000"/>
            <a:hueOff val="-7461910"/>
            <a:satOff val="-39853"/>
            <a:lumOff val="-389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7461910"/>
              <a:satOff val="-39853"/>
              <a:lumOff val="-38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также целесообразно заниматься 3 раза в неделю в целях дальнейшего совершенствования физической работоспособности и подготовки. </a:t>
          </a:r>
          <a:endParaRPr lang="ru-RU" sz="1000" kern="1200" dirty="0"/>
        </a:p>
      </dsp:txBody>
      <dsp:txXfrm rot="-5400000">
        <a:off x="2802357" y="2433724"/>
        <a:ext cx="4953091" cy="533791"/>
      </dsp:txXfrm>
    </dsp:sp>
    <dsp:sp modelId="{C06CBF3C-7C70-478F-985C-431B98ED5D2E}">
      <dsp:nvSpPr>
        <dsp:cNvPr id="0" name=""/>
        <dsp:cNvSpPr/>
      </dsp:nvSpPr>
      <dsp:spPr>
        <a:xfrm>
          <a:off x="0" y="2330903"/>
          <a:ext cx="2802357" cy="739432"/>
        </a:xfrm>
        <a:prstGeom prst="roundRect">
          <a:avLst/>
        </a:prstGeom>
        <a:solidFill>
          <a:schemeClr val="accent4">
            <a:hueOff val="-7199995"/>
            <a:satOff val="0"/>
            <a:lumOff val="-2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Молодым  лицам с высоким  уровнем физического состояния</a:t>
          </a:r>
          <a:endParaRPr lang="ru-RU" sz="1200" kern="1200" dirty="0"/>
        </a:p>
      </dsp:txBody>
      <dsp:txXfrm>
        <a:off x="36096" y="2366999"/>
        <a:ext cx="2730165" cy="667240"/>
      </dsp:txXfrm>
    </dsp:sp>
    <dsp:sp modelId="{A0803E01-53AE-499A-A8B1-812F308CEEC7}">
      <dsp:nvSpPr>
        <dsp:cNvPr id="0" name=""/>
        <dsp:cNvSpPr/>
      </dsp:nvSpPr>
      <dsp:spPr>
        <a:xfrm rot="5400000">
          <a:off x="4997568" y="986039"/>
          <a:ext cx="591545" cy="4981968"/>
        </a:xfrm>
        <a:prstGeom prst="round2SameRect">
          <a:avLst/>
        </a:prstGeom>
        <a:solidFill>
          <a:schemeClr val="accent4">
            <a:tint val="40000"/>
            <a:alpha val="90000"/>
            <a:hueOff val="-9949213"/>
            <a:satOff val="-53137"/>
            <a:lumOff val="-51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9949213"/>
              <a:satOff val="-53137"/>
              <a:lumOff val="-51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при достижении высокого уровня физического состояния для его поддержания достаточно двукратных занятий в неделю.</a:t>
          </a:r>
          <a:endParaRPr lang="ru-RU" sz="1000" kern="1200" dirty="0"/>
        </a:p>
      </dsp:txBody>
      <dsp:txXfrm rot="-5400000">
        <a:off x="2802357" y="3210128"/>
        <a:ext cx="4953091" cy="533791"/>
      </dsp:txXfrm>
    </dsp:sp>
    <dsp:sp modelId="{0DA12051-C0C9-4270-910B-C78B8CE0F5AB}">
      <dsp:nvSpPr>
        <dsp:cNvPr id="0" name=""/>
        <dsp:cNvSpPr/>
      </dsp:nvSpPr>
      <dsp:spPr>
        <a:xfrm>
          <a:off x="0" y="3107307"/>
          <a:ext cx="2802357" cy="739432"/>
        </a:xfrm>
        <a:prstGeom prst="roundRect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зрелом и пожилом возрасте</a:t>
          </a:r>
          <a:endParaRPr lang="ru-RU" sz="1200" kern="1200" dirty="0"/>
        </a:p>
      </dsp:txBody>
      <dsp:txXfrm>
        <a:off x="36096" y="3143403"/>
        <a:ext cx="2730165" cy="6672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02D0C-725B-482F-8364-D1394C175EFA}">
      <dsp:nvSpPr>
        <dsp:cNvPr id="0" name=""/>
        <dsp:cNvSpPr/>
      </dsp:nvSpPr>
      <dsp:spPr>
        <a:xfrm>
          <a:off x="0" y="687"/>
          <a:ext cx="793540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DEA63-22DD-465A-8FE6-37C79B1FEA32}">
      <dsp:nvSpPr>
        <dsp:cNvPr id="0" name=""/>
        <dsp:cNvSpPr/>
      </dsp:nvSpPr>
      <dsp:spPr>
        <a:xfrm>
          <a:off x="0" y="687"/>
          <a:ext cx="7935404" cy="468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Нередко граждане, не занимающие физическим трудом и ведущие сидячий образ жизни, стараются восполнить гиподинамию чрезмерной физической нагрузкой в дни отдыха. </a:t>
          </a:r>
          <a:endParaRPr lang="ru-RU" sz="1000" kern="1200" dirty="0"/>
        </a:p>
      </dsp:txBody>
      <dsp:txXfrm>
        <a:off x="0" y="687"/>
        <a:ext cx="7935404" cy="468669"/>
      </dsp:txXfrm>
    </dsp:sp>
    <dsp:sp modelId="{13C9E7FA-B3DC-46A0-8FC7-2A18FB8BA27C}">
      <dsp:nvSpPr>
        <dsp:cNvPr id="0" name=""/>
        <dsp:cNvSpPr/>
      </dsp:nvSpPr>
      <dsp:spPr>
        <a:xfrm>
          <a:off x="0" y="469356"/>
          <a:ext cx="7935404" cy="0"/>
        </a:xfrm>
        <a:prstGeom prst="line">
          <a:avLst/>
        </a:prstGeom>
        <a:solidFill>
          <a:schemeClr val="accent4"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accent4">
              <a:hueOff val="-4799996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55C3A-2504-475F-B833-15A52A4851A8}">
      <dsp:nvSpPr>
        <dsp:cNvPr id="0" name=""/>
        <dsp:cNvSpPr/>
      </dsp:nvSpPr>
      <dsp:spPr>
        <a:xfrm>
          <a:off x="0" y="469356"/>
          <a:ext cx="7935404" cy="468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Такой «воскресный атлетизм» особенно опасен, т.к. нарушение принципа постепенного повышения объема и интенсивности физических нагрузок, увлеченность силовыми нагрузками у нетренированных лиц может быть причиной тяжелых последствий</a:t>
          </a:r>
        </a:p>
      </dsp:txBody>
      <dsp:txXfrm>
        <a:off x="0" y="469356"/>
        <a:ext cx="7935404" cy="468669"/>
      </dsp:txXfrm>
    </dsp:sp>
    <dsp:sp modelId="{8767E2CE-8911-4C7B-B325-ADC3A2622EFC}">
      <dsp:nvSpPr>
        <dsp:cNvPr id="0" name=""/>
        <dsp:cNvSpPr/>
      </dsp:nvSpPr>
      <dsp:spPr>
        <a:xfrm>
          <a:off x="0" y="938025"/>
          <a:ext cx="7935404" cy="0"/>
        </a:xfrm>
        <a:prstGeom prst="line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accent4">
              <a:hueOff val="-9599993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4C69B-D986-48EA-BE36-62C151222A88}">
      <dsp:nvSpPr>
        <dsp:cNvPr id="0" name=""/>
        <dsp:cNvSpPr/>
      </dsp:nvSpPr>
      <dsp:spPr>
        <a:xfrm>
          <a:off x="0" y="938025"/>
          <a:ext cx="7935404" cy="468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none" kern="1200" dirty="0" smtClean="0">
              <a:solidFill>
                <a:srgbClr val="C00000"/>
              </a:solidFill>
            </a:rPr>
            <a:t>Залогом здоровья и долголетия является только рациональный тренирующий режим!</a:t>
          </a:r>
          <a:endParaRPr lang="ru-RU" sz="1000" b="1" u="none" kern="1200" dirty="0">
            <a:solidFill>
              <a:srgbClr val="C00000"/>
            </a:solidFill>
          </a:endParaRPr>
        </a:p>
      </dsp:txBody>
      <dsp:txXfrm>
        <a:off x="0" y="938025"/>
        <a:ext cx="7935404" cy="4686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E582C-D93D-4D48-B1DF-BCBC6F95DD6F}">
      <dsp:nvSpPr>
        <dsp:cNvPr id="0" name=""/>
        <dsp:cNvSpPr/>
      </dsp:nvSpPr>
      <dsp:spPr>
        <a:xfrm>
          <a:off x="211810" y="9590"/>
          <a:ext cx="807836" cy="80783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7F1CE1C-660B-415D-8E14-A7A08B685B9C}">
      <dsp:nvSpPr>
        <dsp:cNvPr id="0" name=""/>
        <dsp:cNvSpPr/>
      </dsp:nvSpPr>
      <dsp:spPr>
        <a:xfrm>
          <a:off x="615729" y="9590"/>
          <a:ext cx="4310103" cy="80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Для получения оздоровительного эффекта предпочтительны динамические упражнения с участием больших мышечных групп. </a:t>
          </a:r>
          <a:endParaRPr lang="ru-RU" sz="1300" kern="1200" dirty="0"/>
        </a:p>
      </dsp:txBody>
      <dsp:txXfrm>
        <a:off x="615729" y="9590"/>
        <a:ext cx="4310103" cy="807836"/>
      </dsp:txXfrm>
    </dsp:sp>
    <dsp:sp modelId="{B29171A5-218F-4106-99C9-0DDCE2647A97}">
      <dsp:nvSpPr>
        <dsp:cNvPr id="0" name=""/>
        <dsp:cNvSpPr/>
      </dsp:nvSpPr>
      <dsp:spPr>
        <a:xfrm>
          <a:off x="211810" y="817426"/>
          <a:ext cx="807836" cy="807836"/>
        </a:xfrm>
        <a:prstGeom prst="ellipse">
          <a:avLst/>
        </a:prstGeom>
        <a:solidFill>
          <a:schemeClr val="accent4">
            <a:alpha val="50000"/>
            <a:hueOff val="-1919999"/>
            <a:satOff val="0"/>
            <a:lumOff val="-6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2F5499-2A3D-4E0D-85FA-003CE2506F0F}">
      <dsp:nvSpPr>
        <dsp:cNvPr id="0" name=""/>
        <dsp:cNvSpPr/>
      </dsp:nvSpPr>
      <dsp:spPr>
        <a:xfrm>
          <a:off x="615729" y="817426"/>
          <a:ext cx="4310103" cy="80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Динамические упражнения -работа, проводимая при постоянном напряжении и включающая ритмические сокращения мышц.</a:t>
          </a:r>
          <a:endParaRPr lang="ru-RU" sz="1300" kern="1200" dirty="0"/>
        </a:p>
      </dsp:txBody>
      <dsp:txXfrm>
        <a:off x="615729" y="817426"/>
        <a:ext cx="4310103" cy="807836"/>
      </dsp:txXfrm>
    </dsp:sp>
    <dsp:sp modelId="{E6E26562-4BA2-4372-A431-F86FFF79A55F}">
      <dsp:nvSpPr>
        <dsp:cNvPr id="0" name=""/>
        <dsp:cNvSpPr/>
      </dsp:nvSpPr>
      <dsp:spPr>
        <a:xfrm>
          <a:off x="211810" y="1625263"/>
          <a:ext cx="807836" cy="807836"/>
        </a:xfrm>
        <a:prstGeom prst="ellipse">
          <a:avLst/>
        </a:prstGeom>
        <a:solidFill>
          <a:schemeClr val="accent4">
            <a:alpha val="50000"/>
            <a:hueOff val="-3839997"/>
            <a:satOff val="0"/>
            <a:lumOff val="-1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632AD8-9E7E-4D0B-8A93-9326023697DE}">
      <dsp:nvSpPr>
        <dsp:cNvPr id="0" name=""/>
        <dsp:cNvSpPr/>
      </dsp:nvSpPr>
      <dsp:spPr>
        <a:xfrm>
          <a:off x="615729" y="1625263"/>
          <a:ext cx="4310103" cy="80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Занятия должны включать так называемые циклические упражнения-бег, плавание, езду на велосипеде, ходьбу на лыжах и др.</a:t>
          </a:r>
          <a:endParaRPr lang="ru-RU" sz="1300" kern="1200" dirty="0"/>
        </a:p>
      </dsp:txBody>
      <dsp:txXfrm>
        <a:off x="615729" y="1625263"/>
        <a:ext cx="4310103" cy="807836"/>
      </dsp:txXfrm>
    </dsp:sp>
    <dsp:sp modelId="{7F0610CA-E9C2-4287-9565-F4FBF23FA10B}">
      <dsp:nvSpPr>
        <dsp:cNvPr id="0" name=""/>
        <dsp:cNvSpPr/>
      </dsp:nvSpPr>
      <dsp:spPr>
        <a:xfrm>
          <a:off x="211810" y="2433099"/>
          <a:ext cx="807836" cy="807836"/>
        </a:xfrm>
        <a:prstGeom prst="ellipse">
          <a:avLst/>
        </a:prstGeom>
        <a:solidFill>
          <a:schemeClr val="accent4">
            <a:alpha val="50000"/>
            <a:hueOff val="-5759996"/>
            <a:satOff val="0"/>
            <a:lumOff val="-18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2EC8A65-B37E-451E-898F-747B2601B9A9}">
      <dsp:nvSpPr>
        <dsp:cNvPr id="0" name=""/>
        <dsp:cNvSpPr/>
      </dsp:nvSpPr>
      <dsp:spPr>
        <a:xfrm>
          <a:off x="615729" y="2433099"/>
          <a:ext cx="4310103" cy="80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Большинство специалистов считают, что достоверное улучшение физического состояния начинается с 2-разового занятия в неделю. </a:t>
          </a:r>
          <a:endParaRPr lang="ru-RU" sz="1300" kern="1200" dirty="0"/>
        </a:p>
      </dsp:txBody>
      <dsp:txXfrm>
        <a:off x="615729" y="2433099"/>
        <a:ext cx="4310103" cy="807836"/>
      </dsp:txXfrm>
    </dsp:sp>
    <dsp:sp modelId="{AE379B5E-E6F7-4617-887D-FAE0483FB521}">
      <dsp:nvSpPr>
        <dsp:cNvPr id="0" name=""/>
        <dsp:cNvSpPr/>
      </dsp:nvSpPr>
      <dsp:spPr>
        <a:xfrm>
          <a:off x="211810" y="3240935"/>
          <a:ext cx="807836" cy="807836"/>
        </a:xfrm>
        <a:prstGeom prst="ellipse">
          <a:avLst/>
        </a:prstGeom>
        <a:solidFill>
          <a:schemeClr val="accent4">
            <a:alpha val="50000"/>
            <a:hueOff val="-7679994"/>
            <a:satOff val="0"/>
            <a:lumOff val="-24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D34816-DBCC-4147-A8B3-CD3571C9207A}">
      <dsp:nvSpPr>
        <dsp:cNvPr id="0" name=""/>
        <dsp:cNvSpPr/>
      </dsp:nvSpPr>
      <dsp:spPr>
        <a:xfrm>
          <a:off x="615729" y="3240935"/>
          <a:ext cx="4310103" cy="80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Наибольший эффект оказывают 3-4 разовые тренировки.</a:t>
          </a:r>
          <a:endParaRPr lang="ru-RU" sz="1300" kern="1200" dirty="0"/>
        </a:p>
      </dsp:txBody>
      <dsp:txXfrm>
        <a:off x="615729" y="3240935"/>
        <a:ext cx="4310103" cy="807836"/>
      </dsp:txXfrm>
    </dsp:sp>
    <dsp:sp modelId="{AC741E04-07A8-4210-B18A-4D35FBB36219}">
      <dsp:nvSpPr>
        <dsp:cNvPr id="0" name=""/>
        <dsp:cNvSpPr/>
      </dsp:nvSpPr>
      <dsp:spPr>
        <a:xfrm>
          <a:off x="211810" y="4048772"/>
          <a:ext cx="807836" cy="807836"/>
        </a:xfrm>
        <a:prstGeom prst="ellipse">
          <a:avLst/>
        </a:prstGeom>
        <a:solidFill>
          <a:schemeClr val="accent4">
            <a:alpha val="50000"/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3D58BC-86AA-4938-86F5-9C9E52552431}">
      <dsp:nvSpPr>
        <dsp:cNvPr id="0" name=""/>
        <dsp:cNvSpPr/>
      </dsp:nvSpPr>
      <dsp:spPr>
        <a:xfrm>
          <a:off x="615729" y="4048772"/>
          <a:ext cx="4310103" cy="80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Наиболее эффективны тренировки с оздоровительной направленностью при нагрузках, которые повышают ЧСС от 100 до 170-180 уд./мин, в зависимости от возраста и состояния здоровья человека.</a:t>
          </a:r>
          <a:endParaRPr lang="ru-RU" sz="1300" kern="1200"/>
        </a:p>
      </dsp:txBody>
      <dsp:txXfrm>
        <a:off x="615729" y="4048772"/>
        <a:ext cx="4310103" cy="8078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2D6B7-4651-4864-B15A-44684F0ECAFD}">
      <dsp:nvSpPr>
        <dsp:cNvPr id="0" name=""/>
        <dsp:cNvSpPr/>
      </dsp:nvSpPr>
      <dsp:spPr>
        <a:xfrm rot="5400000">
          <a:off x="523403" y="1711799"/>
          <a:ext cx="1559794" cy="25954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2722A-6AB4-4231-8524-7278036618B8}">
      <dsp:nvSpPr>
        <dsp:cNvPr id="0" name=""/>
        <dsp:cNvSpPr/>
      </dsp:nvSpPr>
      <dsp:spPr>
        <a:xfrm>
          <a:off x="263035" y="2487284"/>
          <a:ext cx="2343199" cy="205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 Постепенное наращивание интенсивности и длительности нагрузок: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увеличение частоты занятий;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увеличение продолжительности занятий;</a:t>
          </a: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увеличение интенсивности занятий, темпа, в котором выполняются физические упражнения;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увеличение сложности и амплитуды движений;</a:t>
          </a:r>
          <a:endParaRPr lang="ru-RU" sz="900" kern="1200"/>
        </a:p>
      </dsp:txBody>
      <dsp:txXfrm>
        <a:off x="263035" y="2487284"/>
        <a:ext cx="2343199" cy="2053951"/>
      </dsp:txXfrm>
    </dsp:sp>
    <dsp:sp modelId="{F2BDEDDA-9118-438D-AE80-8DA4BEF28E07}">
      <dsp:nvSpPr>
        <dsp:cNvPr id="0" name=""/>
        <dsp:cNvSpPr/>
      </dsp:nvSpPr>
      <dsp:spPr>
        <a:xfrm>
          <a:off x="2164121" y="1520718"/>
          <a:ext cx="442113" cy="442113"/>
        </a:xfrm>
        <a:prstGeom prst="triangle">
          <a:avLst>
            <a:gd name="adj" fmla="val 100000"/>
          </a:avLst>
        </a:prstGeom>
        <a:solidFill>
          <a:schemeClr val="accent4">
            <a:hueOff val="-2399998"/>
            <a:satOff val="0"/>
            <a:lumOff val="-7500"/>
            <a:alphaOff val="0"/>
          </a:schemeClr>
        </a:solidFill>
        <a:ln w="12700" cap="flat" cmpd="sng" algn="ctr">
          <a:solidFill>
            <a:schemeClr val="accent4">
              <a:hueOff val="-2399998"/>
              <a:satOff val="0"/>
              <a:lumOff val="-7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43D07-C720-4928-B40E-6D3D5A57E999}">
      <dsp:nvSpPr>
        <dsp:cNvPr id="0" name=""/>
        <dsp:cNvSpPr/>
      </dsp:nvSpPr>
      <dsp:spPr>
        <a:xfrm rot="5400000">
          <a:off x="3391937" y="1001978"/>
          <a:ext cx="1559794" cy="25954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accent4">
              <a:hueOff val="-4799996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9796D-CA51-4C96-8BA0-625835DC055C}">
      <dsp:nvSpPr>
        <dsp:cNvPr id="0" name=""/>
        <dsp:cNvSpPr/>
      </dsp:nvSpPr>
      <dsp:spPr>
        <a:xfrm>
          <a:off x="3131568" y="1777462"/>
          <a:ext cx="2343199" cy="205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2. Разнообразие применяемых средств. 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В содержание оздоровительной тренировки должны входить упражнения на выносливость (бег в медленном и среднем темпе), силовые упражнения для крупных мышечных групп (приседания, поднимание ног в висе на перекладине или гимнастической стенке и т.д.), упражнения для суставов позвоночника, рук и ног, а также упражнения в перемене положения тела (наклоны туловища вниз, в стороны и др.).</a:t>
          </a:r>
          <a:endParaRPr lang="ru-RU" sz="900" kern="1200" dirty="0"/>
        </a:p>
      </dsp:txBody>
      <dsp:txXfrm>
        <a:off x="3131568" y="1777462"/>
        <a:ext cx="2343199" cy="2053951"/>
      </dsp:txXfrm>
    </dsp:sp>
    <dsp:sp modelId="{7DC4506E-0DF7-41BC-A5DF-2CDE2BE7A18D}">
      <dsp:nvSpPr>
        <dsp:cNvPr id="0" name=""/>
        <dsp:cNvSpPr/>
      </dsp:nvSpPr>
      <dsp:spPr>
        <a:xfrm>
          <a:off x="5032654" y="810897"/>
          <a:ext cx="442113" cy="442113"/>
        </a:xfrm>
        <a:prstGeom prst="triangle">
          <a:avLst>
            <a:gd name="adj" fmla="val 100000"/>
          </a:avLst>
        </a:prstGeom>
        <a:solidFill>
          <a:schemeClr val="accent4">
            <a:hueOff val="-7199995"/>
            <a:satOff val="0"/>
            <a:lumOff val="-22500"/>
            <a:alphaOff val="0"/>
          </a:schemeClr>
        </a:solidFill>
        <a:ln w="12700" cap="flat" cmpd="sng" algn="ctr">
          <a:solidFill>
            <a:schemeClr val="accent4">
              <a:hueOff val="-7199995"/>
              <a:satOff val="0"/>
              <a:lumOff val="-22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41AA0-1C08-45AC-AB77-89949B580DC1}">
      <dsp:nvSpPr>
        <dsp:cNvPr id="0" name=""/>
        <dsp:cNvSpPr/>
      </dsp:nvSpPr>
      <dsp:spPr>
        <a:xfrm rot="5400000">
          <a:off x="6260470" y="292156"/>
          <a:ext cx="1559794" cy="25954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accent4">
              <a:hueOff val="-9599993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7D34A-72A0-4324-8264-02EF7D33C399}">
      <dsp:nvSpPr>
        <dsp:cNvPr id="0" name=""/>
        <dsp:cNvSpPr/>
      </dsp:nvSpPr>
      <dsp:spPr>
        <a:xfrm>
          <a:off x="6000102" y="1067641"/>
          <a:ext cx="2343199" cy="205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З. Систематичность занятий.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не допускать длительных перерывов в занятиях</a:t>
          </a:r>
          <a:endParaRPr lang="ru-RU" sz="900" kern="1200" dirty="0"/>
        </a:p>
      </dsp:txBody>
      <dsp:txXfrm>
        <a:off x="6000102" y="1067641"/>
        <a:ext cx="2343199" cy="205395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76EB3-E7C4-4AFC-9E3A-DA222FEFAE56}">
      <dsp:nvSpPr>
        <dsp:cNvPr id="0" name=""/>
        <dsp:cNvSpPr/>
      </dsp:nvSpPr>
      <dsp:spPr>
        <a:xfrm>
          <a:off x="2544" y="118642"/>
          <a:ext cx="2480807" cy="3801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Ограниченные нагрузки</a:t>
          </a:r>
          <a:endParaRPr lang="ru-RU" sz="1100" kern="1200" dirty="0"/>
        </a:p>
      </dsp:txBody>
      <dsp:txXfrm>
        <a:off x="2544" y="118642"/>
        <a:ext cx="2480807" cy="380130"/>
      </dsp:txXfrm>
    </dsp:sp>
    <dsp:sp modelId="{329378A8-5992-41F8-932F-32700E9F83CD}">
      <dsp:nvSpPr>
        <dsp:cNvPr id="0" name=""/>
        <dsp:cNvSpPr/>
      </dsp:nvSpPr>
      <dsp:spPr>
        <a:xfrm>
          <a:off x="2544" y="498772"/>
          <a:ext cx="2480807" cy="33025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 заболеваниях сердечно-сосудистой системы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 заболеваниях органов дыхания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 заболеваниях </a:t>
          </a:r>
          <a:r>
            <a:rPr lang="ru-RU" sz="1100" kern="1200" smtClean="0"/>
            <a:t>органов пищеваренияПри заболеваниях почек и МВП: хронический гломерулонефрит с редкими обострениями без нарушения функции почек, хронический пиелонефрит без функциональных нарушений.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 заболеваниях эндокринных желез и нарушениях обмена веществ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Лица, с указанными заболеваниями, допускаются к занятию спортом после консультации с врачом.</a:t>
          </a:r>
          <a:endParaRPr lang="ru-RU" sz="1100" kern="1200" dirty="0"/>
        </a:p>
      </dsp:txBody>
      <dsp:txXfrm>
        <a:off x="2544" y="498772"/>
        <a:ext cx="2480807" cy="3302578"/>
      </dsp:txXfrm>
    </dsp:sp>
    <dsp:sp modelId="{A925C2F8-0291-492A-87D2-EF93AF203E0A}">
      <dsp:nvSpPr>
        <dsp:cNvPr id="0" name=""/>
        <dsp:cNvSpPr/>
      </dsp:nvSpPr>
      <dsp:spPr>
        <a:xfrm>
          <a:off x="2830664" y="118642"/>
          <a:ext cx="2480807" cy="380130"/>
        </a:xfrm>
        <a:prstGeom prst="rect">
          <a:avLst/>
        </a:prstGeom>
        <a:solidFill>
          <a:schemeClr val="accent4"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accent4">
              <a:hueOff val="-4799996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Противопоказания</a:t>
          </a:r>
          <a:endParaRPr lang="ru-RU" sz="1100" kern="1200" dirty="0"/>
        </a:p>
      </dsp:txBody>
      <dsp:txXfrm>
        <a:off x="2830664" y="118642"/>
        <a:ext cx="2480807" cy="380130"/>
      </dsp:txXfrm>
    </dsp:sp>
    <dsp:sp modelId="{E6BCF92C-2C08-4114-98F4-DA37A3D96B63}">
      <dsp:nvSpPr>
        <dsp:cNvPr id="0" name=""/>
        <dsp:cNvSpPr/>
      </dsp:nvSpPr>
      <dsp:spPr>
        <a:xfrm>
          <a:off x="2830664" y="498772"/>
          <a:ext cx="2480807" cy="3302578"/>
        </a:xfrm>
        <a:prstGeom prst="rect">
          <a:avLst/>
        </a:prstGeom>
        <a:solidFill>
          <a:schemeClr val="accent4">
            <a:tint val="40000"/>
            <a:alpha val="90000"/>
            <a:hueOff val="-4974607"/>
            <a:satOff val="-26569"/>
            <a:lumOff val="-259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974607"/>
              <a:satOff val="-26569"/>
              <a:lumOff val="-2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пороки сердца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ХСН любой этиологии выше 1 стадии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выраженная коронарная недостаточность, проявляющаяся в покое или при небольшой нагрузке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хронические болезни почек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неконтролируемая артериальная гипертензия 2-3 степени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период реконвалесценции после перенесенного инфаркта миокарда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пароксизмальные нарушения ритма сердца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частая </a:t>
          </a:r>
          <a:r>
            <a:rPr lang="ru-RU" sz="1100" kern="1200" dirty="0" err="1" smtClean="0"/>
            <a:t>политопная</a:t>
          </a:r>
          <a:r>
            <a:rPr lang="ru-RU" sz="1100" kern="1200" dirty="0" smtClean="0"/>
            <a:t> экстрасистолия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АВ блокада 2-3 степени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злокачественные новообразования.</a:t>
          </a:r>
          <a:endParaRPr lang="ru-RU" sz="1100" kern="1200" dirty="0"/>
        </a:p>
      </dsp:txBody>
      <dsp:txXfrm>
        <a:off x="2830664" y="498772"/>
        <a:ext cx="2480807" cy="3302578"/>
      </dsp:txXfrm>
    </dsp:sp>
    <dsp:sp modelId="{2576F4DA-E5FC-4E4F-A818-D446A893E2BC}">
      <dsp:nvSpPr>
        <dsp:cNvPr id="0" name=""/>
        <dsp:cNvSpPr/>
      </dsp:nvSpPr>
      <dsp:spPr>
        <a:xfrm>
          <a:off x="5658784" y="118642"/>
          <a:ext cx="2480807" cy="380130"/>
        </a:xfrm>
        <a:prstGeom prst="rect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accent4">
              <a:hueOff val="-9599993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Важнейшие причины ограничения занятий:</a:t>
          </a:r>
          <a:endParaRPr lang="ru-RU" sz="1100" kern="1200" dirty="0"/>
        </a:p>
      </dsp:txBody>
      <dsp:txXfrm>
        <a:off x="5658784" y="118642"/>
        <a:ext cx="2480807" cy="380130"/>
      </dsp:txXfrm>
    </dsp:sp>
    <dsp:sp modelId="{525A88AB-11CF-4DE9-8EDD-F9124FB3347F}">
      <dsp:nvSpPr>
        <dsp:cNvPr id="0" name=""/>
        <dsp:cNvSpPr/>
      </dsp:nvSpPr>
      <dsp:spPr>
        <a:xfrm>
          <a:off x="5658784" y="498772"/>
          <a:ext cx="2480807" cy="3302578"/>
        </a:xfrm>
        <a:prstGeom prst="rect">
          <a:avLst/>
        </a:prstGeom>
        <a:solidFill>
          <a:schemeClr val="accent4">
            <a:tint val="40000"/>
            <a:alpha val="90000"/>
            <a:hueOff val="-9949213"/>
            <a:satOff val="-53137"/>
            <a:lumOff val="-51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9949213"/>
              <a:satOff val="-53137"/>
              <a:lumOff val="-51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обострение имеющихся хронических заболеваний, нестабильность клинического состояния (температура тела выше 37,5, ЧСС более 100 ударов в минуту)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острые инфекционные заболевания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беременность (беременные женщины занимаются лечебной физкультурой по специальным программам)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наличие симптомов, подозрительных в отношении сердечно-сосудистых или других заболеваний.</a:t>
          </a:r>
          <a:endParaRPr lang="ru-RU" sz="1100" kern="1200"/>
        </a:p>
      </dsp:txBody>
      <dsp:txXfrm>
        <a:off x="5658784" y="498772"/>
        <a:ext cx="2480807" cy="33025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F4AC3-BA40-4BAF-B147-10CF99346D8F}">
      <dsp:nvSpPr>
        <dsp:cNvPr id="0" name=""/>
        <dsp:cNvSpPr/>
      </dsp:nvSpPr>
      <dsp:spPr>
        <a:xfrm rot="5400000">
          <a:off x="4558645" y="-2715201"/>
          <a:ext cx="623382" cy="620963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занятия спортом показаны при оценке здоровья-«здоров», «практически здоров», физическое развитие-«среднее» или выше «среднего», гармоничное», функциональное состояние - «удовлетворительное или хорошее».</a:t>
          </a:r>
          <a:endParaRPr lang="ru-RU" sz="1200" kern="1200" dirty="0"/>
        </a:p>
      </dsp:txBody>
      <dsp:txXfrm rot="-5400000">
        <a:off x="1765521" y="108354"/>
        <a:ext cx="6179200" cy="562520"/>
      </dsp:txXfrm>
    </dsp:sp>
    <dsp:sp modelId="{485D1724-89DA-44A0-8076-524D75CB80D3}">
      <dsp:nvSpPr>
        <dsp:cNvPr id="0" name=""/>
        <dsp:cNvSpPr/>
      </dsp:nvSpPr>
      <dsp:spPr>
        <a:xfrm>
          <a:off x="63613" y="0"/>
          <a:ext cx="1701906" cy="779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Показания:</a:t>
          </a:r>
          <a:endParaRPr lang="ru-RU" sz="2100" kern="1200"/>
        </a:p>
      </dsp:txBody>
      <dsp:txXfrm>
        <a:off x="101652" y="38039"/>
        <a:ext cx="1625828" cy="70315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BF6CA-B5C2-4124-B0F4-EA130754F757}">
      <dsp:nvSpPr>
        <dsp:cNvPr id="0" name=""/>
        <dsp:cNvSpPr/>
      </dsp:nvSpPr>
      <dsp:spPr>
        <a:xfrm>
          <a:off x="0" y="355570"/>
          <a:ext cx="3991555" cy="325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789" tIns="249936" rIns="309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 XXI веке средняя физическая нагрузка городского жителя уменьшилась почти в 50 раз по сравнению с предыдущими столетиями. Люди ведут малоподвижный, сидячий образ жизни, из-за чего у них развивается гиподинамия — снижение двигательной активности и силы мышечных сокращений.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Гиподинамия — причина развития заболеваний сердечно-сосудистой системы, в частности инсульта, ожирения, сахарного диабета, остеопороза и многих других заболеваний.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Чтобы избежать развития гиподинамии и снизить риск возникновения множества смертельных болезней, Вы должны активно двигаться, например, ходить не менее 10 часов в неделю. </a:t>
          </a:r>
          <a:endParaRPr lang="ru-RU" sz="1200" kern="1200" dirty="0"/>
        </a:p>
      </dsp:txBody>
      <dsp:txXfrm>
        <a:off x="0" y="355570"/>
        <a:ext cx="3991555" cy="3250800"/>
      </dsp:txXfrm>
    </dsp:sp>
    <dsp:sp modelId="{4C70F1D2-9245-4AAC-BB01-748296926FA5}">
      <dsp:nvSpPr>
        <dsp:cNvPr id="0" name=""/>
        <dsp:cNvSpPr/>
      </dsp:nvSpPr>
      <dsp:spPr>
        <a:xfrm>
          <a:off x="199577" y="178450"/>
          <a:ext cx="2794088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10" tIns="0" rIns="10561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Зачем Вам физическая нагрузка?</a:t>
          </a:r>
          <a:endParaRPr lang="ru-RU" sz="1200" kern="1200" dirty="0"/>
        </a:p>
      </dsp:txBody>
      <dsp:txXfrm>
        <a:off x="216870" y="195743"/>
        <a:ext cx="2759502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BA390-0A49-4319-B559-B3B404140919}">
      <dsp:nvSpPr>
        <dsp:cNvPr id="0" name=""/>
        <dsp:cNvSpPr/>
      </dsp:nvSpPr>
      <dsp:spPr>
        <a:xfrm>
          <a:off x="0" y="0"/>
          <a:ext cx="7839985" cy="15115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Низкая физическая активность (ФА) является одним из ведущих факторов риска развития основных неинфекционных болезней таких, как сердечно-сосудистые заболевания (ССЗ), сахарный диабет II типа и некоторые типы рака. На эти заболевания приходится значительная доля глобального бремени болезней, смерти и инвалидности.</a:t>
          </a:r>
          <a:endParaRPr lang="ru-RU" sz="1600" kern="1200" dirty="0"/>
        </a:p>
      </dsp:txBody>
      <dsp:txXfrm>
        <a:off x="1719150" y="0"/>
        <a:ext cx="6120834" cy="1511538"/>
      </dsp:txXfrm>
    </dsp:sp>
    <dsp:sp modelId="{01F3304B-9D6C-4133-B9CD-D2091D3DA1A5}">
      <dsp:nvSpPr>
        <dsp:cNvPr id="0" name=""/>
        <dsp:cNvSpPr/>
      </dsp:nvSpPr>
      <dsp:spPr>
        <a:xfrm>
          <a:off x="151153" y="151153"/>
          <a:ext cx="1567997" cy="12092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45292-237B-42EC-8292-A32473663A45}">
      <dsp:nvSpPr>
        <dsp:cNvPr id="0" name=""/>
        <dsp:cNvSpPr/>
      </dsp:nvSpPr>
      <dsp:spPr>
        <a:xfrm>
          <a:off x="0" y="1662692"/>
          <a:ext cx="7839985" cy="1511538"/>
        </a:xfrm>
        <a:prstGeom prst="roundRect">
          <a:avLst>
            <a:gd name="adj" fmla="val 10000"/>
          </a:avLst>
        </a:prstGeom>
        <a:solidFill>
          <a:schemeClr val="accent4"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Дисбаланс потребления энергии (питание) и расхода энергии (физическая активность) в большинстве случаев является причиной возникновения ожирения, которое, в свою очередь, также связано с увеличением риска возникновения сердечно-сосудистых заболеваний, сахарного диабета II типа и некоторых видов рака. </a:t>
          </a:r>
          <a:endParaRPr lang="ru-RU" sz="1600" kern="1200" dirty="0"/>
        </a:p>
      </dsp:txBody>
      <dsp:txXfrm>
        <a:off x="1719150" y="1662692"/>
        <a:ext cx="6120834" cy="1511538"/>
      </dsp:txXfrm>
    </dsp:sp>
    <dsp:sp modelId="{F1FB0807-A887-47C3-AF9E-FCBBB0B531F9}">
      <dsp:nvSpPr>
        <dsp:cNvPr id="0" name=""/>
        <dsp:cNvSpPr/>
      </dsp:nvSpPr>
      <dsp:spPr>
        <a:xfrm>
          <a:off x="151153" y="1813846"/>
          <a:ext cx="1567997" cy="12092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17ED7-C155-44E0-9BC4-173DC8D4E0EC}">
      <dsp:nvSpPr>
        <dsp:cNvPr id="0" name=""/>
        <dsp:cNvSpPr/>
      </dsp:nvSpPr>
      <dsp:spPr>
        <a:xfrm>
          <a:off x="0" y="3325385"/>
          <a:ext cx="7839985" cy="1511538"/>
        </a:xfrm>
        <a:prstGeom prst="roundRect">
          <a:avLst>
            <a:gd name="adj" fmla="val 10000"/>
          </a:avLst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Кроме </a:t>
          </a:r>
          <a:r>
            <a:rPr lang="ru-RU" sz="1600" kern="1200" dirty="0" smtClean="0"/>
            <a:t>того, малоподвижный образ жизни в сочетании со злоупотреблением солью и наличием избыточного веса способствуют развитию артериальной гипертонии, которая является основным фактором риска развития мозгового инсульта.</a:t>
          </a:r>
          <a:br>
            <a:rPr lang="ru-RU" sz="1600" kern="1200" dirty="0" smtClean="0"/>
          </a:br>
          <a:endParaRPr lang="ru-RU" sz="1600" kern="1200" dirty="0"/>
        </a:p>
      </dsp:txBody>
      <dsp:txXfrm>
        <a:off x="1719150" y="3325385"/>
        <a:ext cx="6120834" cy="1511538"/>
      </dsp:txXfrm>
    </dsp:sp>
    <dsp:sp modelId="{876130A5-55DD-43EE-970A-E774E2FBD504}">
      <dsp:nvSpPr>
        <dsp:cNvPr id="0" name=""/>
        <dsp:cNvSpPr/>
      </dsp:nvSpPr>
      <dsp:spPr>
        <a:xfrm>
          <a:off x="151153" y="3476539"/>
          <a:ext cx="1567997" cy="12092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7F763-8BCB-4509-A8C6-3D47450BB273}">
      <dsp:nvSpPr>
        <dsp:cNvPr id="0" name=""/>
        <dsp:cNvSpPr/>
      </dsp:nvSpPr>
      <dsp:spPr>
        <a:xfrm>
          <a:off x="0" y="258956"/>
          <a:ext cx="4075042" cy="3396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269" tIns="249936" rIns="31626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Даже при отсутствии жалоб обязательно необходимо провести ЭКГ не только в покое, но и при физической нагрузке, что может позволить выявить скрытую коронарную недостаточность.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Перед тем как приступить к тренировкам, важно выяснить, каково состояние Вашего позвоночника и суставов. Многие невинные, на первый взгляд, упражнения могут привести к серьёзным последствиям.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Больные ишемической болезнью сердца и с артериальной гипертонией при регулярных занятиях физкультурой должны систематически консультироваться с врачом.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Если главная цель Ваших спортивных занятий — здоровье, то Вам необходимо помнить о том, что для сердца полезны только аэробные нагрузки. </a:t>
          </a:r>
          <a:endParaRPr lang="ru-RU" sz="1200" kern="1200" dirty="0"/>
        </a:p>
      </dsp:txBody>
      <dsp:txXfrm>
        <a:off x="0" y="258956"/>
        <a:ext cx="4075042" cy="3396320"/>
      </dsp:txXfrm>
    </dsp:sp>
    <dsp:sp modelId="{AFFACBA9-A208-4127-BBEC-60AE57C6A301}">
      <dsp:nvSpPr>
        <dsp:cNvPr id="0" name=""/>
        <dsp:cNvSpPr/>
      </dsp:nvSpPr>
      <dsp:spPr>
        <a:xfrm>
          <a:off x="203752" y="81836"/>
          <a:ext cx="2852529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819" tIns="0" rIns="107819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Зачем нужна консультация врача?</a:t>
          </a:r>
          <a:endParaRPr lang="ru-RU" sz="1200" kern="1200" dirty="0"/>
        </a:p>
      </dsp:txBody>
      <dsp:txXfrm>
        <a:off x="221045" y="99129"/>
        <a:ext cx="2817943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97AD3-ADAF-49DF-A437-5EB374BF1B23}">
      <dsp:nvSpPr>
        <dsp:cNvPr id="0" name=""/>
        <dsp:cNvSpPr/>
      </dsp:nvSpPr>
      <dsp:spPr>
        <a:xfrm>
          <a:off x="0" y="635070"/>
          <a:ext cx="799106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24F6D-C559-4239-BF7C-A4A5D0F6FA84}">
      <dsp:nvSpPr>
        <dsp:cNvPr id="0" name=""/>
        <dsp:cNvSpPr/>
      </dsp:nvSpPr>
      <dsp:spPr>
        <a:xfrm>
          <a:off x="399553" y="185486"/>
          <a:ext cx="5593742" cy="670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30" tIns="0" rIns="211430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Глобальная стратегия ВОЗ по питанию, физической активности и здоровью. </a:t>
          </a:r>
          <a:endParaRPr lang="ru-RU" sz="1500" b="1" kern="1200" dirty="0"/>
        </a:p>
      </dsp:txBody>
      <dsp:txXfrm>
        <a:off x="432308" y="218241"/>
        <a:ext cx="5528232" cy="605473"/>
      </dsp:txXfrm>
    </dsp:sp>
    <dsp:sp modelId="{F0EB24A3-0B0D-4398-8A97-FFD175E1EF66}">
      <dsp:nvSpPr>
        <dsp:cNvPr id="0" name=""/>
        <dsp:cNvSpPr/>
      </dsp:nvSpPr>
      <dsp:spPr>
        <a:xfrm>
          <a:off x="0" y="1315470"/>
          <a:ext cx="7991061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799996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195" tIns="312420" rIns="620195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повышенное потребление энергетически емких, но бедных питательными элементами продуктов с высоким содержанием жира, сахара и соли; 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пониженный уровень физической активности, 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употребление табака.</a:t>
          </a:r>
          <a:endParaRPr lang="ru-RU" sz="1500" kern="1200" dirty="0"/>
        </a:p>
      </dsp:txBody>
      <dsp:txXfrm>
        <a:off x="0" y="1315470"/>
        <a:ext cx="7991061" cy="1275750"/>
      </dsp:txXfrm>
    </dsp:sp>
    <dsp:sp modelId="{4669B417-1754-4ACA-97DB-9A91640CF3CF}">
      <dsp:nvSpPr>
        <dsp:cNvPr id="0" name=""/>
        <dsp:cNvSpPr/>
      </dsp:nvSpPr>
      <dsp:spPr>
        <a:xfrm>
          <a:off x="399553" y="1094070"/>
          <a:ext cx="5593742" cy="442800"/>
        </a:xfrm>
        <a:prstGeom prst="roundRect">
          <a:avLst/>
        </a:prstGeom>
        <a:solidFill>
          <a:schemeClr val="accent4"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30" tIns="0" rIns="211430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Основополагающие детерминанты неинфекционных болезней:</a:t>
          </a:r>
          <a:endParaRPr lang="ru-RU" sz="1500" kern="1200" dirty="0"/>
        </a:p>
      </dsp:txBody>
      <dsp:txXfrm>
        <a:off x="421169" y="1115686"/>
        <a:ext cx="5550510" cy="399568"/>
      </dsp:txXfrm>
    </dsp:sp>
    <dsp:sp modelId="{9BBDC6C4-8856-48B6-B842-43EED43A80D7}">
      <dsp:nvSpPr>
        <dsp:cNvPr id="0" name=""/>
        <dsp:cNvSpPr/>
      </dsp:nvSpPr>
      <dsp:spPr>
        <a:xfrm>
          <a:off x="0" y="2893620"/>
          <a:ext cx="7991061" cy="184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9599993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195" tIns="312420" rIns="620195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разрабатывать, осуществлять и оценивать политику и программы, направленные на укрепление здоровья отдельных лиц и всего населения посредством оптимизации питания и физической активности; поощрять образ жизни, который включает рациональное питание и физическую активность, а также укреплять существующие или создать новые структуры в рамках системы здравоохранения для реализации этих программ.</a:t>
          </a:r>
          <a:endParaRPr lang="ru-RU" sz="1500" kern="1200" dirty="0"/>
        </a:p>
      </dsp:txBody>
      <dsp:txXfrm>
        <a:off x="0" y="2893620"/>
        <a:ext cx="7991061" cy="1842750"/>
      </dsp:txXfrm>
    </dsp:sp>
    <dsp:sp modelId="{4EB412B4-DF0D-4CFD-BD28-E8556376AEE5}">
      <dsp:nvSpPr>
        <dsp:cNvPr id="0" name=""/>
        <dsp:cNvSpPr/>
      </dsp:nvSpPr>
      <dsp:spPr>
        <a:xfrm>
          <a:off x="399553" y="2672220"/>
          <a:ext cx="5593742" cy="442800"/>
        </a:xfrm>
        <a:prstGeom prst="roundRect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30" tIns="0" rIns="211430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 резолюции этого документа ВОЗ призвал государства</a:t>
          </a:r>
          <a:endParaRPr lang="ru-RU" sz="1500" kern="1200" dirty="0"/>
        </a:p>
      </dsp:txBody>
      <dsp:txXfrm>
        <a:off x="421169" y="2693836"/>
        <a:ext cx="5550510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D0B62-2980-49C7-A26F-419557967EF2}">
      <dsp:nvSpPr>
        <dsp:cNvPr id="0" name=""/>
        <dsp:cNvSpPr/>
      </dsp:nvSpPr>
      <dsp:spPr>
        <a:xfrm>
          <a:off x="3901" y="471756"/>
          <a:ext cx="1856517" cy="127914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0305D-59BC-47E7-8DD7-921C4DC46941}">
      <dsp:nvSpPr>
        <dsp:cNvPr id="0" name=""/>
        <dsp:cNvSpPr/>
      </dsp:nvSpPr>
      <dsp:spPr>
        <a:xfrm>
          <a:off x="3901" y="1750896"/>
          <a:ext cx="1856517" cy="68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1. Оптимизация работы центральной нервной системы; </a:t>
          </a:r>
          <a:endParaRPr lang="ru-RU" sz="1100" b="1" kern="1200" dirty="0"/>
        </a:p>
      </dsp:txBody>
      <dsp:txXfrm>
        <a:off x="3901" y="1750896"/>
        <a:ext cx="1856517" cy="688767"/>
      </dsp:txXfrm>
    </dsp:sp>
    <dsp:sp modelId="{C024B57A-960D-48A4-920D-BE1F461E7678}">
      <dsp:nvSpPr>
        <dsp:cNvPr id="0" name=""/>
        <dsp:cNvSpPr/>
      </dsp:nvSpPr>
      <dsp:spPr>
        <a:xfrm>
          <a:off x="2051996" y="467269"/>
          <a:ext cx="1856517" cy="1297086"/>
        </a:xfrm>
        <a:prstGeom prst="round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20778" r="-20778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81F0C-4360-4296-B959-8E4F05FD5584}">
      <dsp:nvSpPr>
        <dsp:cNvPr id="0" name=""/>
        <dsp:cNvSpPr/>
      </dsp:nvSpPr>
      <dsp:spPr>
        <a:xfrm>
          <a:off x="2046148" y="1755383"/>
          <a:ext cx="1856517" cy="68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2. Совершенствование механизмов регуляции работы вегетативных систем; </a:t>
          </a:r>
          <a:endParaRPr lang="ru-RU" sz="1100" kern="1200" dirty="0"/>
        </a:p>
      </dsp:txBody>
      <dsp:txXfrm>
        <a:off x="2046148" y="1755383"/>
        <a:ext cx="1856517" cy="688767"/>
      </dsp:txXfrm>
    </dsp:sp>
    <dsp:sp modelId="{2AD5CC8E-409F-4551-824C-E09C03DD7F5A}">
      <dsp:nvSpPr>
        <dsp:cNvPr id="0" name=""/>
        <dsp:cNvSpPr/>
      </dsp:nvSpPr>
      <dsp:spPr>
        <a:xfrm>
          <a:off x="4088395" y="471756"/>
          <a:ext cx="1856517" cy="127914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DC579-F760-4D34-A910-02163D6172BE}">
      <dsp:nvSpPr>
        <dsp:cNvPr id="0" name=""/>
        <dsp:cNvSpPr/>
      </dsp:nvSpPr>
      <dsp:spPr>
        <a:xfrm>
          <a:off x="4088395" y="1750896"/>
          <a:ext cx="1856517" cy="68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3. Повышение адаптационных и защитных свойств организма; </a:t>
          </a:r>
          <a:endParaRPr lang="ru-RU" sz="1100" kern="1200" dirty="0"/>
        </a:p>
      </dsp:txBody>
      <dsp:txXfrm>
        <a:off x="4088395" y="1750896"/>
        <a:ext cx="1856517" cy="688767"/>
      </dsp:txXfrm>
    </dsp:sp>
    <dsp:sp modelId="{F9C23F7E-CE40-4D39-B6FE-655C72977445}">
      <dsp:nvSpPr>
        <dsp:cNvPr id="0" name=""/>
        <dsp:cNvSpPr/>
      </dsp:nvSpPr>
      <dsp:spPr>
        <a:xfrm>
          <a:off x="6130642" y="471756"/>
          <a:ext cx="1856517" cy="1279140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BB734-B52F-443B-B8CA-844756C1E814}">
      <dsp:nvSpPr>
        <dsp:cNvPr id="0" name=""/>
        <dsp:cNvSpPr/>
      </dsp:nvSpPr>
      <dsp:spPr>
        <a:xfrm>
          <a:off x="6130642" y="1750896"/>
          <a:ext cx="1856517" cy="68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4. Нормализация обмена веществ; </a:t>
          </a:r>
          <a:endParaRPr lang="ru-RU" sz="1100" kern="1200" dirty="0"/>
        </a:p>
      </dsp:txBody>
      <dsp:txXfrm>
        <a:off x="6130642" y="1750896"/>
        <a:ext cx="1856517" cy="688767"/>
      </dsp:txXfrm>
    </dsp:sp>
    <dsp:sp modelId="{880DCF07-67A5-46FC-B691-0E0D95F40C37}">
      <dsp:nvSpPr>
        <dsp:cNvPr id="0" name=""/>
        <dsp:cNvSpPr/>
      </dsp:nvSpPr>
      <dsp:spPr>
        <a:xfrm>
          <a:off x="1025024" y="2629802"/>
          <a:ext cx="1856517" cy="1279140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D9D67-C987-456C-8C31-063C54A557E1}">
      <dsp:nvSpPr>
        <dsp:cNvPr id="0" name=""/>
        <dsp:cNvSpPr/>
      </dsp:nvSpPr>
      <dsp:spPr>
        <a:xfrm>
          <a:off x="1025024" y="3908943"/>
          <a:ext cx="1856517" cy="68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5. Совершенствование работы сердечно-сосудистой и дыхательной  систем; </a:t>
          </a:r>
          <a:endParaRPr lang="ru-RU" sz="1100" kern="1200" dirty="0"/>
        </a:p>
      </dsp:txBody>
      <dsp:txXfrm>
        <a:off x="1025024" y="3908943"/>
        <a:ext cx="1856517" cy="688767"/>
      </dsp:txXfrm>
    </dsp:sp>
    <dsp:sp modelId="{E775723C-A0AD-460A-B007-6E0DC0775E2E}">
      <dsp:nvSpPr>
        <dsp:cNvPr id="0" name=""/>
        <dsp:cNvSpPr/>
      </dsp:nvSpPr>
      <dsp:spPr>
        <a:xfrm>
          <a:off x="3067271" y="2629802"/>
          <a:ext cx="1856517" cy="1279140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8FBCD-50AE-4A06-8771-EE69C641C28C}">
      <dsp:nvSpPr>
        <dsp:cNvPr id="0" name=""/>
        <dsp:cNvSpPr/>
      </dsp:nvSpPr>
      <dsp:spPr>
        <a:xfrm>
          <a:off x="3067271" y="3908943"/>
          <a:ext cx="1856517" cy="68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6. Совершенствование опорно-двигательного аппарата; </a:t>
          </a:r>
          <a:endParaRPr lang="ru-RU" sz="1100" kern="1200" dirty="0"/>
        </a:p>
      </dsp:txBody>
      <dsp:txXfrm>
        <a:off x="3067271" y="3908943"/>
        <a:ext cx="1856517" cy="688767"/>
      </dsp:txXfrm>
    </dsp:sp>
    <dsp:sp modelId="{BCDD6D6D-1A5D-46F1-8427-B163AE055B8B}">
      <dsp:nvSpPr>
        <dsp:cNvPr id="0" name=""/>
        <dsp:cNvSpPr/>
      </dsp:nvSpPr>
      <dsp:spPr>
        <a:xfrm>
          <a:off x="5109518" y="2629802"/>
          <a:ext cx="1856517" cy="1279140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49CD4-23E3-4252-8D9A-7C246AF34364}">
      <dsp:nvSpPr>
        <dsp:cNvPr id="0" name=""/>
        <dsp:cNvSpPr/>
      </dsp:nvSpPr>
      <dsp:spPr>
        <a:xfrm>
          <a:off x="5109518" y="3908943"/>
          <a:ext cx="1856517" cy="68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7. Устранение дефицита </a:t>
          </a:r>
          <a:r>
            <a:rPr lang="ru-RU" sz="1100" kern="1200" dirty="0" err="1" smtClean="0"/>
            <a:t>энерготрат</a:t>
          </a:r>
          <a:r>
            <a:rPr lang="ru-RU" sz="1100" kern="1200" dirty="0" smtClean="0"/>
            <a:t>. </a:t>
          </a:r>
          <a:endParaRPr lang="ru-RU" sz="1100" kern="1200" dirty="0"/>
        </a:p>
      </dsp:txBody>
      <dsp:txXfrm>
        <a:off x="5109518" y="3908943"/>
        <a:ext cx="1856517" cy="688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BED6C-3F93-416B-9EEA-DBACF5533A72}">
      <dsp:nvSpPr>
        <dsp:cNvPr id="0" name=""/>
        <dsp:cNvSpPr/>
      </dsp:nvSpPr>
      <dsp:spPr>
        <a:xfrm>
          <a:off x="1019310" y="2221"/>
          <a:ext cx="1127974" cy="11279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C68EB1-C527-465F-97E7-D14C8460E7C5}">
      <dsp:nvSpPr>
        <dsp:cNvPr id="0" name=""/>
        <dsp:cNvSpPr/>
      </dsp:nvSpPr>
      <dsp:spPr>
        <a:xfrm>
          <a:off x="1583297" y="2221"/>
          <a:ext cx="6018157" cy="112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Спорт является важным компонентом увеличения ФА, но чаще всего он может поддержать тех, кто уже достаточно активен</a:t>
          </a:r>
          <a:endParaRPr lang="ru-RU" sz="1800" kern="1200" dirty="0"/>
        </a:p>
      </dsp:txBody>
      <dsp:txXfrm>
        <a:off x="1583297" y="2221"/>
        <a:ext cx="6018157" cy="1127974"/>
      </dsp:txXfrm>
    </dsp:sp>
    <dsp:sp modelId="{B45F9880-62BF-433D-BC74-D473B4798E60}">
      <dsp:nvSpPr>
        <dsp:cNvPr id="0" name=""/>
        <dsp:cNvSpPr/>
      </dsp:nvSpPr>
      <dsp:spPr>
        <a:xfrm>
          <a:off x="1019310" y="1130195"/>
          <a:ext cx="1127974" cy="1127974"/>
        </a:xfrm>
        <a:prstGeom prst="ellipse">
          <a:avLst/>
        </a:prstGeom>
        <a:solidFill>
          <a:schemeClr val="accent4">
            <a:alpha val="50000"/>
            <a:hueOff val="-3199998"/>
            <a:satOff val="0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BC658E-4BA4-45C6-9C41-8127B6B2C340}">
      <dsp:nvSpPr>
        <dsp:cNvPr id="0" name=""/>
        <dsp:cNvSpPr/>
      </dsp:nvSpPr>
      <dsp:spPr>
        <a:xfrm>
          <a:off x="1583297" y="1130195"/>
          <a:ext cx="6018157" cy="112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Спортом занимается ограниченный круг людей. Занятия спортом покрывают лишь 5 - 15% от необходимых физических затрат населения. И это происходит, как правило, с помощью интенсивной ФА. </a:t>
          </a:r>
          <a:endParaRPr lang="ru-RU" sz="1800" kern="1200" dirty="0"/>
        </a:p>
      </dsp:txBody>
      <dsp:txXfrm>
        <a:off x="1583297" y="1130195"/>
        <a:ext cx="6018157" cy="1127974"/>
      </dsp:txXfrm>
    </dsp:sp>
    <dsp:sp modelId="{DE322E0E-5B3A-4765-9223-9063F57159A1}">
      <dsp:nvSpPr>
        <dsp:cNvPr id="0" name=""/>
        <dsp:cNvSpPr/>
      </dsp:nvSpPr>
      <dsp:spPr>
        <a:xfrm>
          <a:off x="1019310" y="2258170"/>
          <a:ext cx="1127974" cy="1127974"/>
        </a:xfrm>
        <a:prstGeom prst="ellipse">
          <a:avLst/>
        </a:prstGeom>
        <a:solidFill>
          <a:schemeClr val="accent4">
            <a:alpha val="50000"/>
            <a:hueOff val="-6399995"/>
            <a:satOff val="0"/>
            <a:lumOff val="-2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6FC6EB-F3E6-4CAF-B757-5210BBC88EB8}">
      <dsp:nvSpPr>
        <dsp:cNvPr id="0" name=""/>
        <dsp:cNvSpPr/>
      </dsp:nvSpPr>
      <dsp:spPr>
        <a:xfrm>
          <a:off x="1583297" y="2258170"/>
          <a:ext cx="6018157" cy="112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Нет необходимости быть "элитным спортсменом" для того, чтобы получить пользу от занятий ФА. </a:t>
          </a:r>
          <a:endParaRPr lang="ru-RU" sz="1800" kern="1200" dirty="0"/>
        </a:p>
      </dsp:txBody>
      <dsp:txXfrm>
        <a:off x="1583297" y="2258170"/>
        <a:ext cx="6018157" cy="1127974"/>
      </dsp:txXfrm>
    </dsp:sp>
    <dsp:sp modelId="{62FE4FE5-47BF-42EA-9CF3-494215CC7D91}">
      <dsp:nvSpPr>
        <dsp:cNvPr id="0" name=""/>
        <dsp:cNvSpPr/>
      </dsp:nvSpPr>
      <dsp:spPr>
        <a:xfrm>
          <a:off x="1019310" y="3386145"/>
          <a:ext cx="1127974" cy="1127974"/>
        </a:xfrm>
        <a:prstGeom prst="ellipse">
          <a:avLst/>
        </a:prstGeom>
        <a:solidFill>
          <a:schemeClr val="accent4">
            <a:alpha val="50000"/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793D50-109F-4854-B35E-1A0C5868E44F}">
      <dsp:nvSpPr>
        <dsp:cNvPr id="0" name=""/>
        <dsp:cNvSpPr/>
      </dsp:nvSpPr>
      <dsp:spPr>
        <a:xfrm>
          <a:off x="1583297" y="3386145"/>
          <a:ext cx="6018157" cy="112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Основным </a:t>
          </a:r>
          <a:r>
            <a:rPr lang="ru-RU" sz="1800" kern="1200" dirty="0" smtClean="0"/>
            <a:t>источником ФА является обычная ежедневная физическая деятельность людей: ходьба, плавание, езда на велосипеде, домашние дела, работа в саду, танцы.</a:t>
          </a:r>
          <a:endParaRPr lang="ru-RU" sz="1800" kern="1200" dirty="0"/>
        </a:p>
      </dsp:txBody>
      <dsp:txXfrm>
        <a:off x="1583297" y="3386145"/>
        <a:ext cx="6018157" cy="11279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07BE4-99C0-4DB1-AB0F-084A58A2039E}">
      <dsp:nvSpPr>
        <dsp:cNvPr id="0" name=""/>
        <dsp:cNvSpPr/>
      </dsp:nvSpPr>
      <dsp:spPr>
        <a:xfrm>
          <a:off x="0" y="216518"/>
          <a:ext cx="3943848" cy="1663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086" tIns="270764" rIns="30608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по мощности (интенсивности);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объему;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кратности (продолжительности интервалов отдыха между занятиями);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характеру отдыха (активный, пассивный);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координационной сложности упражнений</a:t>
          </a:r>
          <a:endParaRPr lang="ru-RU" sz="1300" kern="1200" dirty="0"/>
        </a:p>
      </dsp:txBody>
      <dsp:txXfrm>
        <a:off x="0" y="216518"/>
        <a:ext cx="3943848" cy="1663634"/>
      </dsp:txXfrm>
    </dsp:sp>
    <dsp:sp modelId="{02850773-BA1A-410C-98B2-C0C90A44A3EF}">
      <dsp:nvSpPr>
        <dsp:cNvPr id="0" name=""/>
        <dsp:cNvSpPr/>
      </dsp:nvSpPr>
      <dsp:spPr>
        <a:xfrm>
          <a:off x="197192" y="9878"/>
          <a:ext cx="2760693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348" tIns="0" rIns="10434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Дозирование физической нагрузки осуществляется:</a:t>
          </a:r>
          <a:endParaRPr lang="ru-RU" sz="1300" kern="1200" dirty="0"/>
        </a:p>
      </dsp:txBody>
      <dsp:txXfrm>
        <a:off x="217367" y="30053"/>
        <a:ext cx="2720343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5B5D5-C423-42FD-A25D-CD801A77F325}">
      <dsp:nvSpPr>
        <dsp:cNvPr id="0" name=""/>
        <dsp:cNvSpPr/>
      </dsp:nvSpPr>
      <dsp:spPr>
        <a:xfrm rot="5400000">
          <a:off x="5459826" y="-2377412"/>
          <a:ext cx="488881" cy="536872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это выраженное в процентах отношение частоты сердечных сокращений во время нагрузки и максимальной частоты сердечных сокращений для данного человека.</a:t>
          </a:r>
          <a:endParaRPr lang="ru-RU" sz="1000" kern="1200" dirty="0"/>
        </a:p>
      </dsp:txBody>
      <dsp:txXfrm rot="-5400000">
        <a:off x="3019907" y="86372"/>
        <a:ext cx="5344856" cy="441151"/>
      </dsp:txXfrm>
    </dsp:sp>
    <dsp:sp modelId="{3F84C309-C58B-4E3D-BB7E-483E5F37B0AA}">
      <dsp:nvSpPr>
        <dsp:cNvPr id="0" name=""/>
        <dsp:cNvSpPr/>
      </dsp:nvSpPr>
      <dsp:spPr>
        <a:xfrm>
          <a:off x="0" y="1397"/>
          <a:ext cx="3019906" cy="6111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Относительная рабочая частота сердечных сокращений (%</a:t>
          </a:r>
          <a:r>
            <a:rPr lang="ru-RU" sz="1200" kern="1200" dirty="0" err="1" smtClean="0"/>
            <a:t>ЧССmax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29831" y="31228"/>
        <a:ext cx="2960244" cy="551439"/>
      </dsp:txXfrm>
    </dsp:sp>
    <dsp:sp modelId="{05398192-A936-4E60-B20D-DBAA873097DD}">
      <dsp:nvSpPr>
        <dsp:cNvPr id="0" name=""/>
        <dsp:cNvSpPr/>
      </dsp:nvSpPr>
      <dsp:spPr>
        <a:xfrm rot="5400000">
          <a:off x="5459826" y="-1735756"/>
          <a:ext cx="488881" cy="5368721"/>
        </a:xfrm>
        <a:prstGeom prst="round2SameRect">
          <a:avLst/>
        </a:prstGeom>
        <a:solidFill>
          <a:schemeClr val="accent4">
            <a:tint val="40000"/>
            <a:alpha val="90000"/>
            <a:hueOff val="-2487303"/>
            <a:satOff val="-13284"/>
            <a:lumOff val="-129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487303"/>
              <a:satOff val="-13284"/>
              <a:lumOff val="-12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ЧССmax</a:t>
          </a:r>
          <a:r>
            <a:rPr lang="ru-RU" sz="1000" kern="1200" dirty="0" smtClean="0"/>
            <a:t> = 220 - возраст человека (лет).</a:t>
          </a:r>
          <a:endParaRPr lang="ru-RU" sz="1000" kern="1200" dirty="0"/>
        </a:p>
      </dsp:txBody>
      <dsp:txXfrm rot="-5400000">
        <a:off x="3019907" y="728028"/>
        <a:ext cx="5344856" cy="441151"/>
      </dsp:txXfrm>
    </dsp:sp>
    <dsp:sp modelId="{4BB51C7E-5644-4E10-84D1-0E10F13BC723}">
      <dsp:nvSpPr>
        <dsp:cNvPr id="0" name=""/>
        <dsp:cNvSpPr/>
      </dsp:nvSpPr>
      <dsp:spPr>
        <a:xfrm>
          <a:off x="0" y="643054"/>
          <a:ext cx="3019906" cy="611101"/>
        </a:xfrm>
        <a:prstGeom prst="roundRect">
          <a:avLst/>
        </a:prstGeom>
        <a:solidFill>
          <a:schemeClr val="accent4">
            <a:hueOff val="-2399998"/>
            <a:satOff val="0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Приближенно ЧССmax можно рассчитать по формуле:</a:t>
          </a:r>
          <a:endParaRPr lang="ru-RU" sz="1200" kern="1200"/>
        </a:p>
      </dsp:txBody>
      <dsp:txXfrm>
        <a:off x="29831" y="672885"/>
        <a:ext cx="2960244" cy="551439"/>
      </dsp:txXfrm>
    </dsp:sp>
    <dsp:sp modelId="{8E588141-761F-40AE-955E-52A576225145}">
      <dsp:nvSpPr>
        <dsp:cNvPr id="0" name=""/>
        <dsp:cNvSpPr/>
      </dsp:nvSpPr>
      <dsp:spPr>
        <a:xfrm rot="5400000">
          <a:off x="5459826" y="-1094099"/>
          <a:ext cx="488881" cy="5368721"/>
        </a:xfrm>
        <a:prstGeom prst="round2SameRect">
          <a:avLst/>
        </a:prstGeom>
        <a:solidFill>
          <a:schemeClr val="accent4">
            <a:tint val="40000"/>
            <a:alpha val="90000"/>
            <a:hueOff val="-4974607"/>
            <a:satOff val="-26569"/>
            <a:lumOff val="-259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974607"/>
              <a:satOff val="-26569"/>
              <a:lumOff val="-2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пороговая </a:t>
          </a:r>
          <a:r>
            <a:rPr lang="ru-RU" sz="1000" kern="1200" dirty="0" smtClean="0"/>
            <a:t>и пиковая частота сердечных сокращений. </a:t>
          </a:r>
          <a:endParaRPr lang="ru-RU" sz="1000" kern="1200" dirty="0"/>
        </a:p>
      </dsp:txBody>
      <dsp:txXfrm rot="-5400000">
        <a:off x="3019907" y="1369685"/>
        <a:ext cx="5344856" cy="441151"/>
      </dsp:txXfrm>
    </dsp:sp>
    <dsp:sp modelId="{684356D7-CCA3-430A-AD71-07A4D208BD89}">
      <dsp:nvSpPr>
        <dsp:cNvPr id="0" name=""/>
        <dsp:cNvSpPr/>
      </dsp:nvSpPr>
      <dsp:spPr>
        <a:xfrm>
          <a:off x="0" y="1284710"/>
          <a:ext cx="3019906" cy="611101"/>
        </a:xfrm>
        <a:prstGeom prst="roundRect">
          <a:avLst/>
        </a:prstGeom>
        <a:solidFill>
          <a:schemeClr val="accent4"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 определении интенсивности тренировочных нагрузок по ЧСС используются два показателя:</a:t>
          </a:r>
          <a:endParaRPr lang="ru-RU" sz="1200" kern="1200" dirty="0"/>
        </a:p>
      </dsp:txBody>
      <dsp:txXfrm>
        <a:off x="29831" y="1314541"/>
        <a:ext cx="2960244" cy="551439"/>
      </dsp:txXfrm>
    </dsp:sp>
    <dsp:sp modelId="{1EE41F95-861E-44C2-815B-396190512356}">
      <dsp:nvSpPr>
        <dsp:cNvPr id="0" name=""/>
        <dsp:cNvSpPr/>
      </dsp:nvSpPr>
      <dsp:spPr>
        <a:xfrm rot="5400000">
          <a:off x="5459826" y="-452443"/>
          <a:ext cx="488881" cy="5368721"/>
        </a:xfrm>
        <a:prstGeom prst="round2SameRect">
          <a:avLst/>
        </a:prstGeom>
        <a:solidFill>
          <a:schemeClr val="accent4">
            <a:tint val="40000"/>
            <a:alpha val="90000"/>
            <a:hueOff val="-7461910"/>
            <a:satOff val="-39853"/>
            <a:lumOff val="-389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7461910"/>
              <a:satOff val="-39853"/>
              <a:lumOff val="-38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пороговая </a:t>
          </a:r>
          <a:r>
            <a:rPr lang="ru-RU" sz="1000" kern="1200" dirty="0" smtClean="0"/>
            <a:t>- 75% и пиковая - 95% от максимальной частоты сердечных сокращений</a:t>
          </a:r>
          <a:endParaRPr lang="ru-RU" sz="1000" kern="1200" dirty="0"/>
        </a:p>
      </dsp:txBody>
      <dsp:txXfrm rot="-5400000">
        <a:off x="3019907" y="2011341"/>
        <a:ext cx="5344856" cy="441151"/>
      </dsp:txXfrm>
    </dsp:sp>
    <dsp:sp modelId="{AED40716-2D80-4A23-A872-C550DF3ED327}">
      <dsp:nvSpPr>
        <dsp:cNvPr id="0" name=""/>
        <dsp:cNvSpPr/>
      </dsp:nvSpPr>
      <dsp:spPr>
        <a:xfrm>
          <a:off x="0" y="1926366"/>
          <a:ext cx="3019906" cy="611101"/>
        </a:xfrm>
        <a:prstGeom prst="roundRect">
          <a:avLst/>
        </a:prstGeom>
        <a:solidFill>
          <a:schemeClr val="accent4">
            <a:hueOff val="-7199995"/>
            <a:satOff val="0"/>
            <a:lumOff val="-2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Примерные показатели ЧСС у здоровых людей, занимающихся спортом:</a:t>
          </a:r>
          <a:endParaRPr lang="ru-RU" sz="1200" kern="1200" dirty="0"/>
        </a:p>
      </dsp:txBody>
      <dsp:txXfrm>
        <a:off x="29831" y="1956197"/>
        <a:ext cx="2960244" cy="551439"/>
      </dsp:txXfrm>
    </dsp:sp>
    <dsp:sp modelId="{8D3A3E10-CB22-4ADC-BBA1-0191D0D364CE}">
      <dsp:nvSpPr>
        <dsp:cNvPr id="0" name=""/>
        <dsp:cNvSpPr/>
      </dsp:nvSpPr>
      <dsp:spPr>
        <a:xfrm rot="5400000">
          <a:off x="5459826" y="189212"/>
          <a:ext cx="488881" cy="5368721"/>
        </a:xfrm>
        <a:prstGeom prst="round2SameRect">
          <a:avLst/>
        </a:prstGeom>
        <a:solidFill>
          <a:schemeClr val="accent4">
            <a:tint val="40000"/>
            <a:alpha val="90000"/>
            <a:hueOff val="-9949213"/>
            <a:satOff val="-53137"/>
            <a:lumOff val="-51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9949213"/>
              <a:satOff val="-53137"/>
              <a:lumOff val="-51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 </a:t>
          </a:r>
          <a:r>
            <a:rPr lang="ru-RU" sz="1000" kern="1200" dirty="0" smtClean="0"/>
            <a:t>от максимальной для начинающих – 60 %, ЧСС, а для достаточно подготовленных – 70–85 %.</a:t>
          </a:r>
          <a:endParaRPr lang="ru-RU" sz="1000" kern="1200" dirty="0"/>
        </a:p>
      </dsp:txBody>
      <dsp:txXfrm rot="-5400000">
        <a:off x="3019907" y="2652997"/>
        <a:ext cx="5344856" cy="441151"/>
      </dsp:txXfrm>
    </dsp:sp>
    <dsp:sp modelId="{C6455E3E-7973-4830-ABC3-763FD3952B34}">
      <dsp:nvSpPr>
        <dsp:cNvPr id="0" name=""/>
        <dsp:cNvSpPr/>
      </dsp:nvSpPr>
      <dsp:spPr>
        <a:xfrm>
          <a:off x="0" y="2568023"/>
          <a:ext cx="3019906" cy="611101"/>
        </a:xfrm>
        <a:prstGeom prst="roundRect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Оптимальная зона интенсивности работы составляет</a:t>
          </a:r>
          <a:endParaRPr lang="ru-RU" sz="1200" kern="1200" dirty="0"/>
        </a:p>
      </dsp:txBody>
      <dsp:txXfrm>
        <a:off x="29831" y="2597854"/>
        <a:ext cx="2960244" cy="5514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07BE4-99C0-4DB1-AB0F-084A58A2039E}">
      <dsp:nvSpPr>
        <dsp:cNvPr id="0" name=""/>
        <dsp:cNvSpPr/>
      </dsp:nvSpPr>
      <dsp:spPr>
        <a:xfrm>
          <a:off x="0" y="481579"/>
          <a:ext cx="3943848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086" tIns="666496" rIns="30608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 частоте сердечных сокращений (ЧСС);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 субъективным ощущениям (эмпирический способ);</a:t>
          </a:r>
          <a:endParaRPr lang="ru-RU" sz="1300" kern="1200" dirty="0"/>
        </a:p>
      </dsp:txBody>
      <dsp:txXfrm>
        <a:off x="0" y="481579"/>
        <a:ext cx="3943848" cy="1310400"/>
      </dsp:txXfrm>
    </dsp:sp>
    <dsp:sp modelId="{02850773-BA1A-410C-98B2-C0C90A44A3EF}">
      <dsp:nvSpPr>
        <dsp:cNvPr id="0" name=""/>
        <dsp:cNvSpPr/>
      </dsp:nvSpPr>
      <dsp:spPr>
        <a:xfrm>
          <a:off x="197192" y="9259"/>
          <a:ext cx="2760693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348" tIns="0" rIns="10434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Способы дозирования нагрузки по мощности (интенсивности)</a:t>
          </a:r>
          <a:endParaRPr lang="ru-RU" sz="1300" kern="1200" dirty="0"/>
        </a:p>
      </dsp:txBody>
      <dsp:txXfrm>
        <a:off x="243306" y="55373"/>
        <a:ext cx="2668465" cy="8524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BE7F8-3632-4D95-BF0B-189003F6843F}">
      <dsp:nvSpPr>
        <dsp:cNvPr id="0" name=""/>
        <dsp:cNvSpPr/>
      </dsp:nvSpPr>
      <dsp:spPr>
        <a:xfrm>
          <a:off x="0" y="161779"/>
          <a:ext cx="3044025" cy="7266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Можно определять оптимальный пульс при помощи следующих формул: </a:t>
          </a:r>
          <a:endParaRPr lang="ru-RU" sz="1500" kern="1200" dirty="0"/>
        </a:p>
      </dsp:txBody>
      <dsp:txXfrm>
        <a:off x="0" y="161779"/>
        <a:ext cx="3044025" cy="726603"/>
      </dsp:txXfrm>
    </dsp:sp>
    <dsp:sp modelId="{5299D7B5-207C-4127-BEB7-C5DA87CA7578}">
      <dsp:nvSpPr>
        <dsp:cNvPr id="0" name=""/>
        <dsp:cNvSpPr/>
      </dsp:nvSpPr>
      <dsp:spPr>
        <a:xfrm>
          <a:off x="0" y="888382"/>
          <a:ext cx="3044025" cy="10293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для начинающих:</a:t>
          </a:r>
          <a:br>
            <a:rPr lang="ru-RU" sz="1500" kern="1200" dirty="0" smtClean="0"/>
          </a:br>
          <a:r>
            <a:rPr lang="ru-RU" sz="1500" b="1" kern="1200" dirty="0" smtClean="0"/>
            <a:t>180 – возраст </a:t>
          </a:r>
          <a:r>
            <a:rPr lang="ru-RU" sz="1500" kern="1200" dirty="0" smtClean="0"/>
            <a:t>(полных лет),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для подготовленных: </a:t>
          </a:r>
          <a:br>
            <a:rPr lang="ru-RU" sz="1500" kern="1200" dirty="0" smtClean="0"/>
          </a:br>
          <a:r>
            <a:rPr lang="ru-RU" sz="1500" b="1" kern="1200" dirty="0" smtClean="0"/>
            <a:t>190 – возраст </a:t>
          </a:r>
          <a:r>
            <a:rPr lang="ru-RU" sz="1500" kern="1200" dirty="0" smtClean="0"/>
            <a:t>(полных лет).</a:t>
          </a:r>
          <a:endParaRPr lang="ru-RU" sz="1500" kern="1200" dirty="0"/>
        </a:p>
      </dsp:txBody>
      <dsp:txXfrm>
        <a:off x="0" y="888382"/>
        <a:ext cx="3044025" cy="102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BCB10-2350-46B0-8D84-DBCBB4AA2629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E918-4E69-45C9-9872-9007C9F5A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5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918-4E69-45C9-9872-9007C9F5AC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5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14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AFC0-AF9D-48EB-8683-63EE8E0537D7}" type="datetime1">
              <a:rPr lang="ru-RU" smtClean="0"/>
              <a:t>09.01.2023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3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34150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708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97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18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969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5086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0AFC0-AF9D-48EB-8683-63EE8E0537D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40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E564-1B8D-4DE3-BFDD-9640DB42510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137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F0CEE-B6CC-4CC9-93ED-F96CC3BD0D0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80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745E6-E921-4934-A07D-0230EFD9C51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024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4E564-1B8D-4DE3-BFDD-9640DB425109}" type="datetime1">
              <a:rPr lang="ru-RU" smtClean="0"/>
              <a:t>09.01.2023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774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11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672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088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479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441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10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02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127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0AFC0-AF9D-48EB-8683-63EE8E0537D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7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BECE9-9A69-4866-8A59-E419D7AA5188}" type="datetime1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1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EE248-486F-4A78-8C7E-0F9FF181C979}" type="slidenum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7512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0CEE-B6CC-4CC9-93ED-F96CC3BD0D0D}" type="datetime1">
              <a:rPr lang="ru-RU" smtClean="0"/>
              <a:t>09.01.2023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57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E564-1B8D-4DE3-BFDD-9640DB42510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065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F0CEE-B6CC-4CC9-93ED-F96CC3BD0D0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621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745E6-E921-4934-A07D-0230EFD9C51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666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0AFC0-AF9D-48EB-8683-63EE8E0537D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06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E564-1B8D-4DE3-BFDD-9640DB42510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896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F0CEE-B6CC-4CC9-93ED-F96CC3BD0D0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059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745E6-E921-4934-A07D-0230EFD9C51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561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BECE9-9A69-4866-8A59-E419D7AA5188}" type="datetime1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1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EE248-486F-4A78-8C7E-0F9FF181C979}" type="slidenum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18267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BECE9-9A69-4866-8A59-E419D7AA5188}" type="datetime1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1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EE248-486F-4A78-8C7E-0F9FF181C979}" type="slidenum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43235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BECE9-9A69-4866-8A59-E419D7AA5188}" type="datetime1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1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EE248-486F-4A78-8C7E-0F9FF181C979}" type="slidenum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6903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F745E6-E921-4934-A07D-0230EFD9C517}" type="datetime1">
              <a:rPr lang="ru-RU" smtClean="0"/>
              <a:t>09.01.2023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904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240F-19C4-4D2C-B874-A516128B6605}" type="datetime1">
              <a:rPr lang="ru-RU" smtClean="0"/>
              <a:t>09.01.2023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1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02FD-3499-45E3-9027-BE7C8A3819DF}" type="datetime1">
              <a:rPr lang="ru-RU" smtClean="0"/>
              <a:t>09.01.2023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8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3579-C86A-48F7-87F6-79D73543262E}" type="datetime1">
              <a:rPr lang="ru-RU" smtClean="0"/>
              <a:t>09.01.2023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01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485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01BE-1F99-4D38-ABA6-ACCB49D95AF3}" type="datetime1">
              <a:rPr lang="ru-RU" smtClean="0"/>
              <a:t>09.01.2023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02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2" r:id="rId3"/>
    <p:sldLayoutId id="2147483668" r:id="rId4"/>
    <p:sldLayoutId id="2147483664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 userDrawn="1">
          <p15:clr>
            <a:srgbClr val="F26B43"/>
          </p15:clr>
        </p15:guide>
        <p15:guide id="2" orient="horz" pos="232" userDrawn="1">
          <p15:clr>
            <a:srgbClr val="F26B43"/>
          </p15:clr>
        </p15:guide>
        <p15:guide id="3" orient="horz" pos="82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5375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pos="385" userDrawn="1">
          <p15:clr>
            <a:srgbClr val="F26B43"/>
          </p15:clr>
        </p15:guide>
        <p15:guide id="9" pos="317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pos="4082" userDrawn="1">
          <p15:clr>
            <a:srgbClr val="F26B43"/>
          </p15:clr>
        </p15:guide>
        <p15:guide id="12" pos="2789" userDrawn="1">
          <p15:clr>
            <a:srgbClr val="F26B43"/>
          </p15:clr>
        </p15:guide>
        <p15:guide id="13" pos="2980" userDrawn="1">
          <p15:clr>
            <a:srgbClr val="F26B43"/>
          </p15:clr>
        </p15:guide>
        <p15:guide id="14" pos="4263" userDrawn="1">
          <p15:clr>
            <a:srgbClr val="F26B43"/>
          </p15:clr>
        </p15:guide>
        <p15:guide id="15" pos="1678" userDrawn="1">
          <p15:clr>
            <a:srgbClr val="F26B43"/>
          </p15:clr>
        </p15:guide>
        <p15:guide id="16" pos="1497" userDrawn="1">
          <p15:clr>
            <a:srgbClr val="F26B43"/>
          </p15:clr>
        </p15:guide>
        <p15:guide id="17" pos="4740" userDrawn="1">
          <p15:clr>
            <a:srgbClr val="F26B43"/>
          </p15:clr>
        </p15:guide>
        <p15:guide id="18" pos="4921" userDrawn="1">
          <p15:clr>
            <a:srgbClr val="F26B43"/>
          </p15:clr>
        </p15:guide>
        <p15:guide id="19" pos="3628" userDrawn="1">
          <p15:clr>
            <a:srgbClr val="F26B43"/>
          </p15:clr>
        </p15:guide>
        <p15:guide id="20" pos="3447" userDrawn="1">
          <p15:clr>
            <a:srgbClr val="F26B43"/>
          </p15:clr>
        </p15:guide>
        <p15:guide id="21" pos="2336" userDrawn="1">
          <p15:clr>
            <a:srgbClr val="F26B43"/>
          </p15:clr>
        </p15:guide>
        <p15:guide id="22" pos="2154" userDrawn="1">
          <p15:clr>
            <a:srgbClr val="F26B43"/>
          </p15:clr>
        </p15:guide>
        <p15:guide id="23" pos="1043" userDrawn="1">
          <p15:clr>
            <a:srgbClr val="F26B43"/>
          </p15:clr>
        </p15:guide>
        <p15:guide id="24" pos="8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385">
          <p15:clr>
            <a:srgbClr val="F26B43"/>
          </p15:clr>
        </p15:guide>
        <p15:guide id="9" pos="317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pos="4082">
          <p15:clr>
            <a:srgbClr val="F26B43"/>
          </p15:clr>
        </p15:guide>
        <p15:guide id="12" pos="2789">
          <p15:clr>
            <a:srgbClr val="F26B43"/>
          </p15:clr>
        </p15:guide>
        <p15:guide id="13" pos="2980">
          <p15:clr>
            <a:srgbClr val="F26B43"/>
          </p15:clr>
        </p15:guide>
        <p15:guide id="14" pos="4263">
          <p15:clr>
            <a:srgbClr val="F26B43"/>
          </p15:clr>
        </p15:guide>
        <p15:guide id="15" pos="1678">
          <p15:clr>
            <a:srgbClr val="F26B43"/>
          </p15:clr>
        </p15:guide>
        <p15:guide id="16" pos="1497">
          <p15:clr>
            <a:srgbClr val="F26B43"/>
          </p15:clr>
        </p15:guide>
        <p15:guide id="17" pos="4740">
          <p15:clr>
            <a:srgbClr val="F26B43"/>
          </p15:clr>
        </p15:guide>
        <p15:guide id="18" pos="4921">
          <p15:clr>
            <a:srgbClr val="F26B43"/>
          </p15:clr>
        </p15:guide>
        <p15:guide id="19" pos="3628">
          <p15:clr>
            <a:srgbClr val="F26B43"/>
          </p15:clr>
        </p15:guide>
        <p15:guide id="20" pos="3447">
          <p15:clr>
            <a:srgbClr val="F26B43"/>
          </p15:clr>
        </p15:guide>
        <p15:guide id="21" pos="2336">
          <p15:clr>
            <a:srgbClr val="F26B43"/>
          </p15:clr>
        </p15:guide>
        <p15:guide id="22" pos="2154">
          <p15:clr>
            <a:srgbClr val="F26B43"/>
          </p15:clr>
        </p15:guide>
        <p15:guide id="23" pos="1043">
          <p15:clr>
            <a:srgbClr val="F26B43"/>
          </p15:clr>
        </p15:guide>
        <p15:guide id="24" pos="8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68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</p:sldLayoutIdLs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385">
          <p15:clr>
            <a:srgbClr val="F26B43"/>
          </p15:clr>
        </p15:guide>
        <p15:guide id="9" pos="317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pos="4082">
          <p15:clr>
            <a:srgbClr val="F26B43"/>
          </p15:clr>
        </p15:guide>
        <p15:guide id="12" pos="2789">
          <p15:clr>
            <a:srgbClr val="F26B43"/>
          </p15:clr>
        </p15:guide>
        <p15:guide id="13" pos="2980">
          <p15:clr>
            <a:srgbClr val="F26B43"/>
          </p15:clr>
        </p15:guide>
        <p15:guide id="14" pos="4263">
          <p15:clr>
            <a:srgbClr val="F26B43"/>
          </p15:clr>
        </p15:guide>
        <p15:guide id="15" pos="1678">
          <p15:clr>
            <a:srgbClr val="F26B43"/>
          </p15:clr>
        </p15:guide>
        <p15:guide id="16" pos="1497">
          <p15:clr>
            <a:srgbClr val="F26B43"/>
          </p15:clr>
        </p15:guide>
        <p15:guide id="17" pos="4740">
          <p15:clr>
            <a:srgbClr val="F26B43"/>
          </p15:clr>
        </p15:guide>
        <p15:guide id="18" pos="4921">
          <p15:clr>
            <a:srgbClr val="F26B43"/>
          </p15:clr>
        </p15:guide>
        <p15:guide id="19" pos="3628">
          <p15:clr>
            <a:srgbClr val="F26B43"/>
          </p15:clr>
        </p15:guide>
        <p15:guide id="20" pos="3447">
          <p15:clr>
            <a:srgbClr val="F26B43"/>
          </p15:clr>
        </p15:guide>
        <p15:guide id="21" pos="2336">
          <p15:clr>
            <a:srgbClr val="F26B43"/>
          </p15:clr>
        </p15:guide>
        <p15:guide id="22" pos="2154">
          <p15:clr>
            <a:srgbClr val="F26B43"/>
          </p15:clr>
        </p15:guide>
        <p15:guide id="23" pos="1043">
          <p15:clr>
            <a:srgbClr val="F26B43"/>
          </p15:clr>
        </p15:guide>
        <p15:guide id="24" pos="8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image" Target="../media/image19.jpeg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8" y="1523511"/>
            <a:ext cx="7735824" cy="237088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3600" b="1" dirty="0" smtClean="0"/>
              <a:t>Физическая активность</a:t>
            </a:r>
            <a:endParaRPr lang="ru-RU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388" y="3986107"/>
            <a:ext cx="7507224" cy="1316736"/>
          </a:xfrm>
        </p:spPr>
        <p:txBody>
          <a:bodyPr/>
          <a:lstStyle/>
          <a:p>
            <a:pPr algn="ctr">
              <a:lnSpc>
                <a:spcPts val="2160"/>
              </a:lnSpc>
            </a:pPr>
            <a:r>
              <a:rPr lang="ru-RU" sz="1800" dirty="0" smtClean="0"/>
              <a:t>ГБУЗ </a:t>
            </a:r>
            <a:r>
              <a:rPr lang="ru-RU" sz="1800" dirty="0"/>
              <a:t>ПК «Центр общественного здоровья </a:t>
            </a:r>
          </a:p>
          <a:p>
            <a:pPr algn="ctr">
              <a:lnSpc>
                <a:spcPts val="2160"/>
              </a:lnSpc>
            </a:pPr>
            <a:r>
              <a:rPr lang="ru-RU" sz="1800" dirty="0"/>
              <a:t>и медицинской профилактики»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latin typeface="+mj-lt"/>
              </a:rPr>
              <a:t>и Медицинской профилактики</a:t>
            </a:r>
          </a:p>
          <a:p>
            <a:r>
              <a:rPr lang="ru-RU" sz="600" b="1" dirty="0">
                <a:latin typeface="+mj-lt"/>
              </a:rPr>
              <a:t>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40921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9"/>
            <a:ext cx="7886700" cy="660592"/>
          </a:xfrm>
        </p:spPr>
        <p:txBody>
          <a:bodyPr/>
          <a:lstStyle/>
          <a:p>
            <a:r>
              <a:rPr lang="ru-RU" dirty="0"/>
              <a:t>Дозирование физической </a:t>
            </a:r>
            <a:r>
              <a:rPr lang="ru-RU" dirty="0" smtClean="0"/>
              <a:t>нагрузки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17122961"/>
              </p:ext>
            </p:extLst>
          </p:nvPr>
        </p:nvGraphicFramePr>
        <p:xfrm>
          <a:off x="524786" y="1741337"/>
          <a:ext cx="2011679" cy="357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91591897"/>
              </p:ext>
            </p:extLst>
          </p:nvPr>
        </p:nvGraphicFramePr>
        <p:xfrm>
          <a:off x="1995777" y="930303"/>
          <a:ext cx="6448508" cy="516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513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9"/>
            <a:ext cx="7886700" cy="660592"/>
          </a:xfrm>
        </p:spPr>
        <p:txBody>
          <a:bodyPr/>
          <a:lstStyle/>
          <a:p>
            <a:r>
              <a:rPr lang="ru-RU" dirty="0"/>
              <a:t>Дозирование мощности нагрузки по субъективным ощущениям (эмпирический метод)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03665"/>
              </p:ext>
            </p:extLst>
          </p:nvPr>
        </p:nvGraphicFramePr>
        <p:xfrm>
          <a:off x="659956" y="1701579"/>
          <a:ext cx="7975160" cy="432249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9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41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Признак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Степень утомления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легкая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значительная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очень большая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Цвет кожи лица и туловища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Небольшое покраснение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Значительное покраснение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Резкое покраснение, побледнение, </a:t>
                      </a:r>
                      <a:r>
                        <a:rPr lang="ru-RU" sz="1100" dirty="0" err="1">
                          <a:effectLst/>
                        </a:rPr>
                        <a:t>синюшность</a:t>
                      </a:r>
                      <a:r>
                        <a:rPr lang="ru-RU" sz="1100" dirty="0">
                          <a:effectLst/>
                        </a:rPr>
                        <a:t> губ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Потливость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Небольшая, чаще на лице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Большая, головы и туловища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Очень сильная, выступление соли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Дыхание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Учащенное ровное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Значительное учащение, периодически через рот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Резко учащенное, поверхностное, появление одышки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0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Движения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 нарушены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Неуверенные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Покачивания, нарушения координации движений, дрожание конечностей - тремор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Внимание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Безошибочное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Неточность выполнения команд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Замедленное выполнение заданий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10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Самочувствие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Жалоб нет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Жалобы на усталость, сердцебиение, одышку и т.д.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Сильная усталость, боль в ногах, головокружение, шум в ушах, головная боль, тошнота и др.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21" marR="59121" marT="59121" marB="59121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1764" y="1240404"/>
            <a:ext cx="736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Производится по </a:t>
            </a:r>
            <a:r>
              <a:rPr lang="ru-RU" dirty="0"/>
              <a:t>внешним признакам усталости. </a:t>
            </a:r>
          </a:p>
        </p:txBody>
      </p:sp>
    </p:spTree>
    <p:extLst>
      <p:ext uri="{BB962C8B-B14F-4D97-AF65-F5344CB8AC3E}">
        <p14:creationId xmlns:p14="http://schemas.microsoft.com/office/powerpoint/2010/main" val="21508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9"/>
            <a:ext cx="7886700" cy="660592"/>
          </a:xfrm>
        </p:spPr>
        <p:txBody>
          <a:bodyPr/>
          <a:lstStyle/>
          <a:p>
            <a:r>
              <a:rPr lang="ru-RU" dirty="0"/>
              <a:t>Дозирование по числу (кратности) повторений физических упражнений.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79066514"/>
              </p:ext>
            </p:extLst>
          </p:nvPr>
        </p:nvGraphicFramePr>
        <p:xfrm>
          <a:off x="691763" y="1240404"/>
          <a:ext cx="8046719" cy="473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51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9"/>
            <a:ext cx="7886700" cy="660592"/>
          </a:xfrm>
        </p:spPr>
        <p:txBody>
          <a:bodyPr/>
          <a:lstStyle/>
          <a:p>
            <a:r>
              <a:rPr lang="ru-RU" dirty="0"/>
              <a:t>Дозирование по </a:t>
            </a:r>
            <a:r>
              <a:rPr lang="ru-RU" dirty="0" smtClean="0"/>
              <a:t>возрасту.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66754843"/>
              </p:ext>
            </p:extLst>
          </p:nvPr>
        </p:nvGraphicFramePr>
        <p:xfrm>
          <a:off x="691764" y="890546"/>
          <a:ext cx="7784326" cy="384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62324911"/>
              </p:ext>
            </p:extLst>
          </p:nvPr>
        </p:nvGraphicFramePr>
        <p:xfrm>
          <a:off x="683810" y="4882100"/>
          <a:ext cx="7935404" cy="1407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78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9"/>
            <a:ext cx="7886700" cy="6605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Рекомендации по назначению двигательного режима и дозированию физических нагрузок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99622707"/>
              </p:ext>
            </p:extLst>
          </p:nvPr>
        </p:nvGraphicFramePr>
        <p:xfrm>
          <a:off x="679838" y="1216549"/>
          <a:ext cx="4925832" cy="486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62" y="1296061"/>
            <a:ext cx="2976770" cy="19845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62" y="3779560"/>
            <a:ext cx="2976770" cy="19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1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47669976"/>
              </p:ext>
            </p:extLst>
          </p:nvPr>
        </p:nvGraphicFramePr>
        <p:xfrm>
          <a:off x="477077" y="731521"/>
          <a:ext cx="8348871" cy="535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9"/>
            <a:ext cx="7886700" cy="6605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Основы построения оздоровительной тренировки: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8154" y="818985"/>
            <a:ext cx="4715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</a:rPr>
              <a:t>Желаемые результаты можно получить уже после нескольких недель регулярных тренировок</a:t>
            </a:r>
            <a:r>
              <a:rPr lang="ru-RU" sz="1200" i="1" dirty="0" smtClean="0">
                <a:solidFill>
                  <a:srgbClr val="C00000"/>
                </a:solidFill>
              </a:rPr>
              <a:t>.</a:t>
            </a:r>
          </a:p>
          <a:p>
            <a:endParaRPr lang="ru-RU" sz="1200" dirty="0">
              <a:solidFill>
                <a:srgbClr val="C00000"/>
              </a:solidFill>
            </a:endParaRPr>
          </a:p>
          <a:p>
            <a:r>
              <a:rPr lang="ru-RU" sz="1200" i="1" dirty="0">
                <a:solidFill>
                  <a:srgbClr val="C00000"/>
                </a:solidFill>
              </a:rPr>
              <a:t>«Гимнастика, физические упражнения, ходьба должны прочно войти в повседневный быт каждого, кто хочет сохранить работоспособность, здоровье, полноценную и радостную жизнь» (</a:t>
            </a:r>
            <a:r>
              <a:rPr lang="ru-RU" sz="1200" i="1" dirty="0" smtClean="0">
                <a:solidFill>
                  <a:srgbClr val="C00000"/>
                </a:solidFill>
              </a:rPr>
              <a:t>Гиппократ, </a:t>
            </a:r>
            <a:r>
              <a:rPr lang="en-US" sz="1200" i="1" dirty="0">
                <a:solidFill>
                  <a:srgbClr val="C00000"/>
                </a:solidFill>
              </a:rPr>
              <a:t>IV</a:t>
            </a:r>
            <a:r>
              <a:rPr lang="ru-RU" sz="1200" i="1" dirty="0">
                <a:solidFill>
                  <a:srgbClr val="C00000"/>
                </a:solidFill>
              </a:rPr>
              <a:t> век до </a:t>
            </a:r>
            <a:r>
              <a:rPr lang="ru-RU" sz="1200" i="1" dirty="0" smtClean="0">
                <a:solidFill>
                  <a:srgbClr val="C00000"/>
                </a:solidFill>
              </a:rPr>
              <a:t>н.э.)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4619" y="4476582"/>
            <a:ext cx="5510254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Наибольшим оздоровительным эффектом обладают тренировки умеренной </a:t>
            </a:r>
            <a:r>
              <a:rPr lang="ru-RU" sz="1400" dirty="0" smtClean="0"/>
              <a:t>интенсивности: </a:t>
            </a:r>
            <a:r>
              <a:rPr lang="ru-RU" sz="1400" dirty="0"/>
              <a:t>бег, езда на велосипеде, гребля, ходьба на лыжах и др. </a:t>
            </a:r>
            <a:endParaRPr lang="ru-RU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/>
              <a:t>Эти </a:t>
            </a:r>
            <a:r>
              <a:rPr lang="ru-RU" sz="1400" dirty="0"/>
              <a:t>упражнения вовлекают в работу наиболее крупные мышечные </a:t>
            </a:r>
            <a:r>
              <a:rPr lang="ru-RU" sz="1400" dirty="0" smtClean="0"/>
              <a:t>группы, </a:t>
            </a:r>
            <a:r>
              <a:rPr lang="ru-RU" sz="1400" dirty="0"/>
              <a:t>развивающие преимущественно сердечно-сосудистую и дыхательную системы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177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81770941"/>
              </p:ext>
            </p:extLst>
          </p:nvPr>
        </p:nvGraphicFramePr>
        <p:xfrm>
          <a:off x="564542" y="2130949"/>
          <a:ext cx="8142136" cy="3919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9"/>
            <a:ext cx="7886700" cy="6605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Показания и противопоказания занятию оздоровительной физкультурой  и </a:t>
            </a:r>
            <a:r>
              <a:rPr lang="ru-RU" sz="2400" dirty="0" smtClean="0"/>
              <a:t>спортом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46240410"/>
              </p:ext>
            </p:extLst>
          </p:nvPr>
        </p:nvGraphicFramePr>
        <p:xfrm>
          <a:off x="552617" y="1192697"/>
          <a:ext cx="8038766" cy="77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693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90621855"/>
              </p:ext>
            </p:extLst>
          </p:nvPr>
        </p:nvGraphicFramePr>
        <p:xfrm>
          <a:off x="4738975" y="2520563"/>
          <a:ext cx="3991555" cy="378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92069668"/>
              </p:ext>
            </p:extLst>
          </p:nvPr>
        </p:nvGraphicFramePr>
        <p:xfrm>
          <a:off x="496958" y="333954"/>
          <a:ext cx="4075042" cy="373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7" y="4132894"/>
            <a:ext cx="2575558" cy="171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46" y="489765"/>
            <a:ext cx="2849268" cy="216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9" y="1304925"/>
            <a:ext cx="3485324" cy="2131231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и Медицинской профилактики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Пермский край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r="1491"/>
          <a:stretch/>
        </p:blipFill>
        <p:spPr>
          <a:xfrm>
            <a:off x="4182671" y="1585364"/>
            <a:ext cx="4494986" cy="3933113"/>
          </a:xfrm>
        </p:spPr>
      </p:pic>
    </p:spTree>
    <p:extLst>
      <p:ext uri="{BB962C8B-B14F-4D97-AF65-F5344CB8AC3E}">
        <p14:creationId xmlns:p14="http://schemas.microsoft.com/office/powerpoint/2010/main" val="30014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43" y="1032136"/>
            <a:ext cx="3340433" cy="2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8"/>
            <a:ext cx="7886700" cy="939799"/>
          </a:xfrm>
        </p:spPr>
        <p:txBody>
          <a:bodyPr/>
          <a:lstStyle/>
          <a:p>
            <a:r>
              <a:rPr lang="ru-RU" dirty="0" smtClean="0"/>
              <a:t>Физическая активность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5217754"/>
              </p:ext>
            </p:extLst>
          </p:nvPr>
        </p:nvGraphicFramePr>
        <p:xfrm>
          <a:off x="620203" y="946205"/>
          <a:ext cx="5019036" cy="49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02072" y="3792773"/>
            <a:ext cx="2910177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Тесная связь состояния здоровья и физической работоспособности с образом жизни, объемом и характером повседневной двигательной активности доказана многочисленными исследованиями</a:t>
            </a:r>
          </a:p>
        </p:txBody>
      </p:sp>
    </p:spTree>
    <p:extLst>
      <p:ext uri="{BB962C8B-B14F-4D97-AF65-F5344CB8AC3E}">
        <p14:creationId xmlns:p14="http://schemas.microsoft.com/office/powerpoint/2010/main" val="616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8"/>
            <a:ext cx="7886700" cy="939799"/>
          </a:xfrm>
        </p:spPr>
        <p:txBody>
          <a:bodyPr/>
          <a:lstStyle/>
          <a:p>
            <a:r>
              <a:rPr lang="ru-RU" dirty="0" smtClean="0"/>
              <a:t>Низкая физическая активность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0440153"/>
              </p:ext>
            </p:extLst>
          </p:nvPr>
        </p:nvGraphicFramePr>
        <p:xfrm>
          <a:off x="620202" y="1025719"/>
          <a:ext cx="7839985" cy="483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1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8"/>
            <a:ext cx="7886700" cy="939799"/>
          </a:xfrm>
        </p:spPr>
        <p:txBody>
          <a:bodyPr/>
          <a:lstStyle/>
          <a:p>
            <a:r>
              <a:rPr lang="ru-RU" sz="2400" dirty="0" smtClean="0"/>
              <a:t>Пятьдесят седьмая сессия Всемирной ассамблеи здравоохранения (2004 г.)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7307739"/>
              </p:ext>
            </p:extLst>
          </p:nvPr>
        </p:nvGraphicFramePr>
        <p:xfrm>
          <a:off x="620202" y="1025718"/>
          <a:ext cx="7991061" cy="4921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7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8"/>
            <a:ext cx="7886700" cy="939799"/>
          </a:xfrm>
        </p:spPr>
        <p:txBody>
          <a:bodyPr/>
          <a:lstStyle/>
          <a:p>
            <a:r>
              <a:rPr lang="ru-RU" dirty="0"/>
              <a:t>Влияние физической активности на здоровье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5094628"/>
              </p:ext>
            </p:extLst>
          </p:nvPr>
        </p:nvGraphicFramePr>
        <p:xfrm>
          <a:off x="620202" y="1025718"/>
          <a:ext cx="7991061" cy="506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84749097"/>
              </p:ext>
            </p:extLst>
          </p:nvPr>
        </p:nvGraphicFramePr>
        <p:xfrm>
          <a:off x="310102" y="1343770"/>
          <a:ext cx="8325016" cy="451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8"/>
            <a:ext cx="7886700" cy="939799"/>
          </a:xfrm>
        </p:spPr>
        <p:txBody>
          <a:bodyPr/>
          <a:lstStyle/>
          <a:p>
            <a:r>
              <a:rPr lang="ru-RU" dirty="0"/>
              <a:t>Физическая активность - </a:t>
            </a:r>
            <a:r>
              <a:rPr lang="ru-RU" dirty="0" smtClean="0"/>
              <a:t>это </a:t>
            </a:r>
            <a:r>
              <a:rPr lang="ru-RU" dirty="0"/>
              <a:t>более широкое понятие, чем спорт.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8"/>
            <a:ext cx="7886700" cy="939799"/>
          </a:xfrm>
        </p:spPr>
        <p:txBody>
          <a:bodyPr/>
          <a:lstStyle/>
          <a:p>
            <a:r>
              <a:rPr lang="ru-RU" dirty="0"/>
              <a:t>Глобальные рекомендации по физической активности для здоровья (ВОЗ</a:t>
            </a:r>
            <a:r>
              <a:rPr lang="ru-RU" dirty="0" smtClean="0"/>
              <a:t>), </a:t>
            </a:r>
            <a:r>
              <a:rPr lang="ru-RU" dirty="0"/>
              <a:t>2018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7</a:t>
            </a:fld>
            <a:endParaRPr lang="ru-RU"/>
          </a:p>
        </p:txBody>
      </p:sp>
      <p:pic>
        <p:nvPicPr>
          <p:cNvPr id="2052" name="Picture 4" descr="https://img.yumpu.com/52798556/1/716x1014/9789241599979-eng.jpg?quality=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84" y="1471984"/>
            <a:ext cx="3013929" cy="425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102" y="1343770"/>
            <a:ext cx="5009321" cy="4516341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r>
              <a:rPr lang="ru-RU" u="none" dirty="0" smtClean="0"/>
              <a:t> </a:t>
            </a:r>
            <a:r>
              <a:rPr lang="ru-RU" b="1" u="none" dirty="0" smtClean="0">
                <a:solidFill>
                  <a:srgbClr val="C00000"/>
                </a:solidFill>
              </a:rPr>
              <a:t>Цель</a:t>
            </a:r>
            <a:r>
              <a:rPr lang="ru-RU" u="none" dirty="0" smtClean="0"/>
              <a:t>: предоставление лицам, формирующим политику на национальном и региональном уровнях, руководства в отношении взаимосвязей, основанных на зависимости "доза – ответная реакция", между частотой, продолжительностью, интенсивностью, типом и общим объемом физической активности, необходимой для профилактики неинфекционных заболеваний. </a:t>
            </a:r>
            <a:endParaRPr lang="ru-RU" dirty="0"/>
          </a:p>
          <a:p>
            <a:pPr lvl="0">
              <a:buChar char="•"/>
            </a:pPr>
            <a:r>
              <a:rPr lang="ru-RU" dirty="0" smtClean="0"/>
              <a:t> Рекомендации, изложенные в этом документе, предназначены для </a:t>
            </a:r>
            <a:r>
              <a:rPr lang="ru-RU" b="1" dirty="0" smtClean="0">
                <a:solidFill>
                  <a:srgbClr val="C00000"/>
                </a:solidFill>
              </a:rPr>
              <a:t>трех возрастных групп: </a:t>
            </a:r>
          </a:p>
          <a:p>
            <a:pPr lvl="1">
              <a:buChar char="•"/>
            </a:pPr>
            <a:r>
              <a:rPr lang="ru-RU" dirty="0" smtClean="0"/>
              <a:t>5-17-летних; </a:t>
            </a:r>
          </a:p>
          <a:p>
            <a:pPr lvl="1">
              <a:buChar char="•"/>
            </a:pPr>
            <a:r>
              <a:rPr lang="ru-RU" dirty="0" smtClean="0"/>
              <a:t>18-64-летних; </a:t>
            </a:r>
          </a:p>
          <a:p>
            <a:pPr lvl="1">
              <a:buChar char="•"/>
            </a:pPr>
            <a:r>
              <a:rPr lang="ru-RU" dirty="0" smtClean="0"/>
              <a:t>людей в возрасте 65 лет и старше.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9"/>
            <a:ext cx="7886700" cy="660592"/>
          </a:xfrm>
        </p:spPr>
        <p:txBody>
          <a:bodyPr/>
          <a:lstStyle/>
          <a:p>
            <a:r>
              <a:rPr lang="ru-RU" dirty="0"/>
              <a:t>Дозирование физической </a:t>
            </a:r>
            <a:r>
              <a:rPr lang="ru-RU" dirty="0" smtClean="0"/>
              <a:t>нагрузки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49883024"/>
              </p:ext>
            </p:extLst>
          </p:nvPr>
        </p:nvGraphicFramePr>
        <p:xfrm>
          <a:off x="437321" y="884974"/>
          <a:ext cx="3943848" cy="189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72661501"/>
              </p:ext>
            </p:extLst>
          </p:nvPr>
        </p:nvGraphicFramePr>
        <p:xfrm>
          <a:off x="453224" y="2902227"/>
          <a:ext cx="8388628" cy="318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54540692"/>
              </p:ext>
            </p:extLst>
          </p:nvPr>
        </p:nvGraphicFramePr>
        <p:xfrm>
          <a:off x="4644886" y="949911"/>
          <a:ext cx="3943848" cy="180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0383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76" y="253809"/>
            <a:ext cx="7886700" cy="660592"/>
          </a:xfrm>
        </p:spPr>
        <p:txBody>
          <a:bodyPr/>
          <a:lstStyle/>
          <a:p>
            <a:r>
              <a:rPr lang="ru-RU" dirty="0"/>
              <a:t>Дозирование физической </a:t>
            </a:r>
            <a:r>
              <a:rPr lang="ru-RU" dirty="0" smtClean="0"/>
              <a:t>нагрузки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11040456"/>
              </p:ext>
            </p:extLst>
          </p:nvPr>
        </p:nvGraphicFramePr>
        <p:xfrm>
          <a:off x="5597717" y="1085082"/>
          <a:ext cx="3044025" cy="207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17442" y="976182"/>
            <a:ext cx="51802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Рекомендуемая частота сердечных сокращений при занятиях физкультурой для людей разного возраста и состояния здоровья ( уд./мин)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511082"/>
              </p:ext>
            </p:extLst>
          </p:nvPr>
        </p:nvGraphicFramePr>
        <p:xfrm>
          <a:off x="529549" y="1714846"/>
          <a:ext cx="4662652" cy="137647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06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Возраст (лет)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Без нарушений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 dirty="0" smtClean="0">
                          <a:effectLst/>
                        </a:rPr>
                        <a:t>С </a:t>
                      </a:r>
                      <a:r>
                        <a:rPr lang="ru-RU" sz="1200" spc="-25" dirty="0">
                          <a:effectLst/>
                        </a:rPr>
                        <a:t>некоторыми нарушениями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18-35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281555" algn="l"/>
                        </a:tabLst>
                      </a:pPr>
                      <a:r>
                        <a:rPr lang="ru-RU" sz="1200" dirty="0">
                          <a:effectLst/>
                        </a:rPr>
                        <a:t>120-180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110-150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35-60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30">
                          <a:effectLst/>
                        </a:rPr>
                        <a:t>100-150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30" dirty="0">
                          <a:effectLst/>
                        </a:rPr>
                        <a:t>100-130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10">
                          <a:effectLst/>
                        </a:rPr>
                        <a:t>б0-75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30">
                          <a:effectLst/>
                        </a:rPr>
                        <a:t>100-130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10" dirty="0">
                          <a:effectLst/>
                        </a:rPr>
                        <a:t>90-110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69601"/>
              </p:ext>
            </p:extLst>
          </p:nvPr>
        </p:nvGraphicFramePr>
        <p:xfrm>
          <a:off x="524786" y="3429000"/>
          <a:ext cx="8143047" cy="257494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92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3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61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4100">
                <a:tc rowSpan="2">
                  <a:txBody>
                    <a:bodyPr/>
                    <a:lstStyle/>
                    <a:p>
                      <a:pPr marL="68580" marR="45720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000"/>
                        </a:spcAft>
                      </a:pPr>
                      <a:r>
                        <a:rPr lang="ru-RU" sz="1000" spc="5" baseline="0" dirty="0">
                          <a:effectLst/>
                        </a:rPr>
                        <a:t>Мощность </a:t>
                      </a:r>
                      <a:r>
                        <a:rPr lang="ru-RU" sz="1000" baseline="0" dirty="0">
                          <a:effectLst/>
                        </a:rPr>
                        <a:t>работы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Возраст, лет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Опасность </a:t>
                      </a:r>
                      <a:br>
                        <a:rPr lang="ru-RU" sz="1000" baseline="0" dirty="0">
                          <a:effectLst/>
                        </a:rPr>
                      </a:br>
                      <a:r>
                        <a:rPr lang="ru-RU" sz="1000" baseline="0" dirty="0">
                          <a:effectLst/>
                        </a:rPr>
                        <a:t>перенапряжения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Тренировочный </a:t>
                      </a:r>
                      <a:br>
                        <a:rPr lang="ru-RU" sz="1000" baseline="0" dirty="0">
                          <a:effectLst/>
                        </a:rPr>
                      </a:br>
                      <a:r>
                        <a:rPr lang="ru-RU" sz="1000" baseline="0" dirty="0">
                          <a:effectLst/>
                        </a:rPr>
                        <a:t>эффект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30-39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40-49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50-59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60-69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100">
                <a:tc>
                  <a:txBody>
                    <a:bodyPr/>
                    <a:lstStyle/>
                    <a:p>
                      <a:pPr marL="730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baseline="0" dirty="0" err="1" smtClean="0">
                          <a:effectLst/>
                        </a:rPr>
                        <a:t>Супермаксимальная</a:t>
                      </a:r>
                      <a:endParaRPr lang="ru-RU" sz="1000" b="0" i="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Более</a:t>
                      </a:r>
                    </a:p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 </a:t>
                      </a:r>
                      <a:r>
                        <a:rPr lang="ru-RU" sz="1000" kern="1200" dirty="0"/>
                        <a:t>187-189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/>
                        <a:t>Более </a:t>
                      </a:r>
                      <a:endParaRPr lang="ru-RU" sz="1000" kern="1200" dirty="0" smtClean="0"/>
                    </a:p>
                    <a:p>
                      <a:pPr marL="666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178-180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Более </a:t>
                      </a:r>
                    </a:p>
                    <a:p>
                      <a:pPr marL="666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170-171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/>
                        <a:t>Более </a:t>
                      </a:r>
                      <a:endParaRPr lang="ru-RU" sz="1000" kern="1200" dirty="0" smtClean="0"/>
                    </a:p>
                    <a:p>
                      <a:pPr marL="666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162-164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 smtClean="0">
                          <a:effectLst/>
                        </a:rPr>
                        <a:t>  Высокая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 smtClean="0">
                          <a:effectLst/>
                        </a:rPr>
                        <a:t>  Сомнительный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100">
                <a:tc>
                  <a:txBody>
                    <a:bodyPr/>
                    <a:lstStyle/>
                    <a:p>
                      <a:pPr marL="730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baseline="0" dirty="0">
                          <a:effectLst/>
                        </a:rPr>
                        <a:t>Максимальная</a:t>
                      </a:r>
                      <a:endParaRPr lang="ru-RU" sz="1000" b="0" i="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>
                          <a:effectLst/>
                        </a:rPr>
                        <a:t>175-188</a:t>
                      </a:r>
                      <a:endParaRPr lang="ru-RU" sz="1000" b="0" i="0" baseline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>
                          <a:effectLst/>
                        </a:rPr>
                        <a:t>167-178</a:t>
                      </a:r>
                      <a:endParaRPr lang="ru-RU" sz="1000" b="0" i="0" baseline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160-170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154-163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Повышенная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Отличный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824">
                <a:tc>
                  <a:txBody>
                    <a:bodyPr/>
                    <a:lstStyle/>
                    <a:p>
                      <a:pPr marL="730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baseline="0" dirty="0" err="1">
                          <a:effectLst/>
                        </a:rPr>
                        <a:t>Субмаксимальная</a:t>
                      </a:r>
                      <a:endParaRPr lang="ru-RU" sz="1000" b="0" i="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>
                          <a:effectLst/>
                        </a:rPr>
                        <a:t>153-175</a:t>
                      </a:r>
                      <a:endParaRPr lang="ru-RU" sz="1000" b="0" i="0" baseline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>
                          <a:effectLst/>
                        </a:rPr>
                        <a:t>148-167</a:t>
                      </a:r>
                      <a:endParaRPr lang="ru-RU" sz="1000" b="0" i="0" baseline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141-160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138-154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baseline="0" dirty="0">
                          <a:effectLst/>
                        </a:rPr>
                        <a:t>Нужна </a:t>
                      </a:r>
                      <a:r>
                        <a:rPr lang="ru-RU" sz="1000" kern="1200" baseline="0" dirty="0" smtClean="0">
                          <a:effectLst/>
                        </a:rPr>
                        <a:t>осторожность</a:t>
                      </a:r>
                      <a:endParaRPr lang="ru-RU" sz="10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baseline="0" dirty="0">
                          <a:effectLst/>
                        </a:rPr>
                        <a:t>Отличный</a:t>
                      </a:r>
                      <a:endParaRPr lang="ru-RU" sz="10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066">
                <a:tc>
                  <a:txBody>
                    <a:bodyPr/>
                    <a:lstStyle/>
                    <a:p>
                      <a:pPr marL="730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baseline="0" dirty="0">
                          <a:effectLst/>
                        </a:rPr>
                        <a:t>Большая</a:t>
                      </a:r>
                      <a:endParaRPr lang="ru-RU" sz="1000" b="0" i="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>
                          <a:effectLst/>
                        </a:rPr>
                        <a:t>128-153</a:t>
                      </a:r>
                      <a:endParaRPr lang="ru-RU" sz="1000" b="0" i="0" baseline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>
                          <a:effectLst/>
                        </a:rPr>
                        <a:t>127-148</a:t>
                      </a:r>
                      <a:endParaRPr lang="ru-RU" sz="1000" b="0" i="0" baseline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>
                          <a:effectLst/>
                        </a:rPr>
                        <a:t>122-141</a:t>
                      </a:r>
                      <a:endParaRPr lang="ru-RU" sz="1000" b="0" i="0" baseline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120-138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baseline="0" dirty="0">
                          <a:effectLst/>
                        </a:rPr>
                        <a:t>Нужна осторожность для </a:t>
                      </a:r>
                      <a:br>
                        <a:rPr lang="ru-RU" sz="1000" kern="1200" baseline="0" dirty="0">
                          <a:effectLst/>
                        </a:rPr>
                      </a:br>
                      <a:r>
                        <a:rPr lang="ru-RU" sz="1000" kern="1200" baseline="0" dirty="0">
                          <a:effectLst/>
                        </a:rPr>
                        <a:t>нетренированных</a:t>
                      </a:r>
                      <a:endParaRPr lang="ru-RU" sz="10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baseline="0" dirty="0">
                          <a:effectLst/>
                        </a:rPr>
                        <a:t>Хороший</a:t>
                      </a:r>
                      <a:endParaRPr lang="ru-RU" sz="10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100">
                <a:tc>
                  <a:txBody>
                    <a:bodyPr/>
                    <a:lstStyle/>
                    <a:p>
                      <a:pPr marL="730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baseline="0" dirty="0">
                          <a:effectLst/>
                        </a:rPr>
                        <a:t>Средняя</a:t>
                      </a:r>
                      <a:endParaRPr lang="ru-RU" sz="1000" b="0" i="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>
                          <a:effectLst/>
                        </a:rPr>
                        <a:t>100-128</a:t>
                      </a:r>
                      <a:endParaRPr lang="ru-RU" sz="1000" b="0" i="0" baseline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>
                          <a:effectLst/>
                        </a:rPr>
                        <a:t>100-127</a:t>
                      </a:r>
                      <a:endParaRPr lang="ru-RU" sz="1000" b="0" i="0" baseline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>
                          <a:effectLst/>
                        </a:rPr>
                        <a:t>100-122</a:t>
                      </a:r>
                      <a:endParaRPr lang="ru-RU" sz="1000" b="0" i="0" baseline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98-120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baseline="0">
                          <a:effectLst/>
                        </a:rPr>
                        <a:t>Незначительная</a:t>
                      </a:r>
                      <a:endParaRPr lang="ru-RU" sz="1000" b="0" i="0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baseline="0" dirty="0">
                          <a:effectLst/>
                        </a:rPr>
                        <a:t>Удовлетворительный</a:t>
                      </a:r>
                      <a:endParaRPr lang="ru-RU" sz="10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100">
                <a:tc>
                  <a:txBody>
                    <a:bodyPr/>
                    <a:lstStyle/>
                    <a:p>
                      <a:pPr marL="730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baseline="0" dirty="0">
                          <a:effectLst/>
                        </a:rPr>
                        <a:t>Легкая</a:t>
                      </a:r>
                      <a:endParaRPr lang="ru-RU" sz="1000" b="0" i="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>
                          <a:effectLst/>
                        </a:rPr>
                        <a:t>100 и менее</a:t>
                      </a:r>
                      <a:endParaRPr lang="ru-RU" sz="1000" b="0" i="0" baseline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>
                          <a:effectLst/>
                        </a:rPr>
                        <a:t>100 и менее</a:t>
                      </a:r>
                      <a:endParaRPr lang="ru-RU" sz="1000" b="0" i="0" baseline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>
                          <a:effectLst/>
                        </a:rPr>
                        <a:t>100 и менее</a:t>
                      </a:r>
                      <a:endParaRPr lang="ru-RU" sz="1000" b="0" i="0" baseline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98 и менее</a:t>
                      </a:r>
                      <a:endParaRPr lang="ru-RU" sz="1000" b="0" i="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baseline="0">
                          <a:effectLst/>
                        </a:rPr>
                        <a:t>Отсутствует</a:t>
                      </a:r>
                      <a:endParaRPr lang="ru-RU" sz="1000" b="0" i="0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baseline="0" dirty="0">
                          <a:effectLst/>
                        </a:rPr>
                        <a:t>Незначительный</a:t>
                      </a:r>
                      <a:endParaRPr lang="ru-RU" sz="10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6347" y="3105833"/>
            <a:ext cx="6297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Определение степени физической нагрузки по частоте пульса (уд./мин)</a:t>
            </a:r>
          </a:p>
        </p:txBody>
      </p:sp>
    </p:spTree>
    <p:extLst>
      <p:ext uri="{BB962C8B-B14F-4D97-AF65-F5344CB8AC3E}">
        <p14:creationId xmlns:p14="http://schemas.microsoft.com/office/powerpoint/2010/main" val="28440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рендбук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брендбук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4125</TotalTime>
  <Words>2239</Words>
  <Application>Microsoft Office PowerPoint</Application>
  <PresentationFormat>Экран (4:3)</PresentationFormat>
  <Paragraphs>277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ALS Wagon</vt:lpstr>
      <vt:lpstr>ALS Wagon Medium</vt:lpstr>
      <vt:lpstr>Arial</vt:lpstr>
      <vt:lpstr>Calibri</vt:lpstr>
      <vt:lpstr>Helvetica Neue</vt:lpstr>
      <vt:lpstr>Times New Roman</vt:lpstr>
      <vt:lpstr>Office Theme</vt:lpstr>
      <vt:lpstr>брендбук</vt:lpstr>
      <vt:lpstr>2_брендбук</vt:lpstr>
      <vt:lpstr>Физическая активность</vt:lpstr>
      <vt:lpstr>Физическая активность</vt:lpstr>
      <vt:lpstr>Низкая физическая активность</vt:lpstr>
      <vt:lpstr>Пятьдесят седьмая сессия Всемирной ассамблеи здравоохранения (2004 г.)</vt:lpstr>
      <vt:lpstr>Влияние физической активности на здоровье</vt:lpstr>
      <vt:lpstr>Физическая активность - это более широкое понятие, чем спорт. </vt:lpstr>
      <vt:lpstr>Глобальные рекомендации по физической активности для здоровья (ВОЗ), 2018 г.</vt:lpstr>
      <vt:lpstr>Дозирование физической нагрузки</vt:lpstr>
      <vt:lpstr>Дозирование физической нагрузки</vt:lpstr>
      <vt:lpstr>Дозирование физической нагрузки</vt:lpstr>
      <vt:lpstr>Дозирование мощности нагрузки по субъективным ощущениям (эмпирический метод)</vt:lpstr>
      <vt:lpstr>Дозирование по числу (кратности) повторений физических упражнений.</vt:lpstr>
      <vt:lpstr>Дозирование по возрасту.</vt:lpstr>
      <vt:lpstr>Рекомендации по назначению двигательного режима и дозированию физических нагрузок</vt:lpstr>
      <vt:lpstr>Основы построения оздоровительной тренировки:</vt:lpstr>
      <vt:lpstr>Показания и противопоказания занятию оздоровительной физкультурой  и спортом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Yaroslav Bondarenko</dc:creator>
  <cp:lastModifiedBy>USER</cp:lastModifiedBy>
  <cp:revision>256</cp:revision>
  <cp:lastPrinted>2020-11-12T04:59:54Z</cp:lastPrinted>
  <dcterms:created xsi:type="dcterms:W3CDTF">2019-12-19T10:26:28Z</dcterms:created>
  <dcterms:modified xsi:type="dcterms:W3CDTF">2023-01-09T04:14:46Z</dcterms:modified>
</cp:coreProperties>
</file>