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94"/>
            <a:ext cx="7556500" cy="106888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94"/>
            <a:ext cx="7556500" cy="1068881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94"/>
            <a:ext cx="7556500" cy="106888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94"/>
            <a:ext cx="7556500" cy="1068881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94"/>
            <a:ext cx="7556500" cy="106888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2024-03-25T05:47:33Z</dcterms:created>
  <dcterms:modified xsi:type="dcterms:W3CDTF">2024-03-25T05:47:33Z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2024-03-25T00:00:00Z</vt:filetime>
  </property>
</Properties>
</file>